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736" r:id="rId4"/>
    <p:sldId id="1726" r:id="rId5"/>
    <p:sldId id="1737" r:id="rId6"/>
    <p:sldId id="1728" r:id="rId7"/>
    <p:sldId id="1738" r:id="rId8"/>
    <p:sldId id="1732" r:id="rId9"/>
    <p:sldId id="1739" r:id="rId10"/>
    <p:sldId id="1740" r:id="rId11"/>
    <p:sldId id="1741" r:id="rId12"/>
    <p:sldId id="1742" r:id="rId13"/>
    <p:sldId id="1743" r:id="rId14"/>
    <p:sldId id="1744" r:id="rId15"/>
    <p:sldId id="1705" r:id="rId16"/>
    <p:sldId id="1745" r:id="rId17"/>
    <p:sldId id="1746" r:id="rId18"/>
    <p:sldId id="1747" r:id="rId19"/>
    <p:sldId id="1748" r:id="rId20"/>
    <p:sldId id="1749" r:id="rId21"/>
    <p:sldId id="1750" r:id="rId2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5F180-730E-410A-95C9-058B200093F5}" v="1984" dt="2022-10-29T19:56:30.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9695F180-730E-410A-95C9-058B200093F5}"/>
    <pc:docChg chg="undo custSel addSld delSld modSld sldOrd">
      <pc:chgData name="Ed Godfrey" userId="61aa7c48ee0e3db0" providerId="LiveId" clId="{9695F180-730E-410A-95C9-058B200093F5}" dt="2022-10-29T19:56:30.379" v="2660"/>
      <pc:docMkLst>
        <pc:docMk/>
      </pc:docMkLst>
      <pc:sldChg chg="addSp delSp modSp mod modAnim">
        <pc:chgData name="Ed Godfrey" userId="61aa7c48ee0e3db0" providerId="LiveId" clId="{9695F180-730E-410A-95C9-058B200093F5}" dt="2022-10-29T18:27:31.299" v="488" actId="20577"/>
        <pc:sldMkLst>
          <pc:docMk/>
          <pc:sldMk cId="1259847495" sldId="963"/>
        </pc:sldMkLst>
        <pc:spChg chg="mod">
          <ac:chgData name="Ed Godfrey" userId="61aa7c48ee0e3db0" providerId="LiveId" clId="{9695F180-730E-410A-95C9-058B200093F5}" dt="2022-10-29T18:27:31.299" v="488" actId="20577"/>
          <ac:spMkLst>
            <pc:docMk/>
            <pc:sldMk cId="1259847495" sldId="963"/>
            <ac:spMk id="2" creationId="{F08A2007-B9E6-48A8-9E5E-C98EDFD53C8F}"/>
          </ac:spMkLst>
        </pc:spChg>
        <pc:spChg chg="del">
          <ac:chgData name="Ed Godfrey" userId="61aa7c48ee0e3db0" providerId="LiveId" clId="{9695F180-730E-410A-95C9-058B200093F5}" dt="2022-10-29T14:57:25.328" v="155" actId="21"/>
          <ac:spMkLst>
            <pc:docMk/>
            <pc:sldMk cId="1259847495" sldId="963"/>
            <ac:spMk id="3" creationId="{F6C638D0-C884-48CF-BE26-27EEF100FAF2}"/>
          </ac:spMkLst>
        </pc:spChg>
        <pc:spChg chg="add del mod">
          <ac:chgData name="Ed Godfrey" userId="61aa7c48ee0e3db0" providerId="LiveId" clId="{9695F180-730E-410A-95C9-058B200093F5}" dt="2022-10-29T14:57:37.334" v="161" actId="21"/>
          <ac:spMkLst>
            <pc:docMk/>
            <pc:sldMk cId="1259847495" sldId="963"/>
            <ac:spMk id="5" creationId="{652B0E7D-25DD-14EB-6143-68803EFE2C90}"/>
          </ac:spMkLst>
        </pc:spChg>
      </pc:sldChg>
      <pc:sldChg chg="addSp delSp modSp mod">
        <pc:chgData name="Ed Godfrey" userId="61aa7c48ee0e3db0" providerId="LiveId" clId="{9695F180-730E-410A-95C9-058B200093F5}" dt="2022-10-29T14:55:48.564" v="113" actId="1036"/>
        <pc:sldMkLst>
          <pc:docMk/>
          <pc:sldMk cId="3275922726" sldId="1127"/>
        </pc:sldMkLst>
        <pc:spChg chg="del">
          <ac:chgData name="Ed Godfrey" userId="61aa7c48ee0e3db0" providerId="LiveId" clId="{9695F180-730E-410A-95C9-058B200093F5}" dt="2022-10-29T14:54:36.111" v="4" actId="21"/>
          <ac:spMkLst>
            <pc:docMk/>
            <pc:sldMk cId="3275922726" sldId="1127"/>
            <ac:spMk id="2" creationId="{F1588051-E0B5-4638-9205-E46E5525908B}"/>
          </ac:spMkLst>
        </pc:spChg>
        <pc:spChg chg="mod">
          <ac:chgData name="Ed Godfrey" userId="61aa7c48ee0e3db0" providerId="LiveId" clId="{9695F180-730E-410A-95C9-058B200093F5}" dt="2022-10-29T14:55:48.564" v="113" actId="1036"/>
          <ac:spMkLst>
            <pc:docMk/>
            <pc:sldMk cId="3275922726" sldId="1127"/>
            <ac:spMk id="5" creationId="{0CAA8F06-2798-4F2A-8DC9-8E009C9AC104}"/>
          </ac:spMkLst>
        </pc:spChg>
        <pc:picChg chg="add mod ord">
          <ac:chgData name="Ed Godfrey" userId="61aa7c48ee0e3db0" providerId="LiveId" clId="{9695F180-730E-410A-95C9-058B200093F5}" dt="2022-10-29T14:54:49.615" v="5" actId="167"/>
          <ac:picMkLst>
            <pc:docMk/>
            <pc:sldMk cId="3275922726" sldId="1127"/>
            <ac:picMk id="4" creationId="{A462AE0F-28C9-CC23-4448-FA3EA112171A}"/>
          </ac:picMkLst>
        </pc:picChg>
        <pc:picChg chg="del mod">
          <ac:chgData name="Ed Godfrey" userId="61aa7c48ee0e3db0" providerId="LiveId" clId="{9695F180-730E-410A-95C9-058B200093F5}" dt="2022-10-29T14:54:22.018" v="3" actId="21"/>
          <ac:picMkLst>
            <pc:docMk/>
            <pc:sldMk cId="3275922726" sldId="1127"/>
            <ac:picMk id="6" creationId="{6D2EC448-9F9E-FE3D-3F55-1EC864EB8F2A}"/>
          </ac:picMkLst>
        </pc:picChg>
      </pc:sldChg>
      <pc:sldChg chg="del">
        <pc:chgData name="Ed Godfrey" userId="61aa7c48ee0e3db0" providerId="LiveId" clId="{9695F180-730E-410A-95C9-058B200093F5}" dt="2022-10-29T19:56:17.961" v="2651" actId="47"/>
        <pc:sldMkLst>
          <pc:docMk/>
          <pc:sldMk cId="621266370" sldId="1553"/>
        </pc:sldMkLst>
      </pc:sldChg>
      <pc:sldChg chg="modSp mod ord modAnim">
        <pc:chgData name="Ed Godfrey" userId="61aa7c48ee0e3db0" providerId="LiveId" clId="{9695F180-730E-410A-95C9-058B200093F5}" dt="2022-10-29T19:16:20.256" v="1943"/>
        <pc:sldMkLst>
          <pc:docMk/>
          <pc:sldMk cId="1154942376" sldId="1705"/>
        </pc:sldMkLst>
        <pc:spChg chg="mod">
          <ac:chgData name="Ed Godfrey" userId="61aa7c48ee0e3db0" providerId="LiveId" clId="{9695F180-730E-410A-95C9-058B200093F5}" dt="2022-10-29T19:15:58.891" v="1933" actId="255"/>
          <ac:spMkLst>
            <pc:docMk/>
            <pc:sldMk cId="1154942376" sldId="1705"/>
            <ac:spMk id="2" creationId="{F08A2007-B9E6-48A8-9E5E-C98EDFD53C8F}"/>
          </ac:spMkLst>
        </pc:spChg>
        <pc:spChg chg="mod">
          <ac:chgData name="Ed Godfrey" userId="61aa7c48ee0e3db0" providerId="LiveId" clId="{9695F180-730E-410A-95C9-058B200093F5}" dt="2022-10-29T19:13:21.312" v="1902" actId="20577"/>
          <ac:spMkLst>
            <pc:docMk/>
            <pc:sldMk cId="1154942376" sldId="1705"/>
            <ac:spMk id="3" creationId="{F6C638D0-C884-48CF-BE26-27EEF100FAF2}"/>
          </ac:spMkLst>
        </pc:spChg>
      </pc:sldChg>
      <pc:sldChg chg="del">
        <pc:chgData name="Ed Godfrey" userId="61aa7c48ee0e3db0" providerId="LiveId" clId="{9695F180-730E-410A-95C9-058B200093F5}" dt="2022-10-29T19:56:21.246" v="2658" actId="47"/>
        <pc:sldMkLst>
          <pc:docMk/>
          <pc:sldMk cId="1100356208" sldId="1711"/>
        </pc:sldMkLst>
      </pc:sldChg>
      <pc:sldChg chg="modSp mod ord">
        <pc:chgData name="Ed Godfrey" userId="61aa7c48ee0e3db0" providerId="LiveId" clId="{9695F180-730E-410A-95C9-058B200093F5}" dt="2022-10-29T18:32:55.515" v="765"/>
        <pc:sldMkLst>
          <pc:docMk/>
          <pc:sldMk cId="3107909442" sldId="1726"/>
        </pc:sldMkLst>
        <pc:spChg chg="mod">
          <ac:chgData name="Ed Godfrey" userId="61aa7c48ee0e3db0" providerId="LiveId" clId="{9695F180-730E-410A-95C9-058B200093F5}" dt="2022-10-29T18:32:40.999" v="732" actId="255"/>
          <ac:spMkLst>
            <pc:docMk/>
            <pc:sldMk cId="3107909442" sldId="1726"/>
            <ac:spMk id="2" creationId="{F08A2007-B9E6-48A8-9E5E-C98EDFD53C8F}"/>
          </ac:spMkLst>
        </pc:spChg>
        <pc:spChg chg="mod">
          <ac:chgData name="Ed Godfrey" userId="61aa7c48ee0e3db0" providerId="LiveId" clId="{9695F180-730E-410A-95C9-058B200093F5}" dt="2022-10-29T18:32:50.572" v="761" actId="20577"/>
          <ac:spMkLst>
            <pc:docMk/>
            <pc:sldMk cId="3107909442" sldId="1726"/>
            <ac:spMk id="3" creationId="{F6C638D0-C884-48CF-BE26-27EEF100FAF2}"/>
          </ac:spMkLst>
        </pc:spChg>
      </pc:sldChg>
      <pc:sldChg chg="del">
        <pc:chgData name="Ed Godfrey" userId="61aa7c48ee0e3db0" providerId="LiveId" clId="{9695F180-730E-410A-95C9-058B200093F5}" dt="2022-10-29T19:56:18.704" v="2652" actId="47"/>
        <pc:sldMkLst>
          <pc:docMk/>
          <pc:sldMk cId="233014022" sldId="1727"/>
        </pc:sldMkLst>
      </pc:sldChg>
      <pc:sldChg chg="modSp mod ord">
        <pc:chgData name="Ed Godfrey" userId="61aa7c48ee0e3db0" providerId="LiveId" clId="{9695F180-730E-410A-95C9-058B200093F5}" dt="2022-10-29T18:44:16.198" v="933"/>
        <pc:sldMkLst>
          <pc:docMk/>
          <pc:sldMk cId="2172427396" sldId="1728"/>
        </pc:sldMkLst>
        <pc:spChg chg="mod">
          <ac:chgData name="Ed Godfrey" userId="61aa7c48ee0e3db0" providerId="LiveId" clId="{9695F180-730E-410A-95C9-058B200093F5}" dt="2022-10-29T18:43:52.129" v="931" actId="115"/>
          <ac:spMkLst>
            <pc:docMk/>
            <pc:sldMk cId="2172427396" sldId="1728"/>
            <ac:spMk id="2" creationId="{F08A2007-B9E6-48A8-9E5E-C98EDFD53C8F}"/>
          </ac:spMkLst>
        </pc:spChg>
        <pc:spChg chg="mod">
          <ac:chgData name="Ed Godfrey" userId="61aa7c48ee0e3db0" providerId="LiveId" clId="{9695F180-730E-410A-95C9-058B200093F5}" dt="2022-10-29T18:42:56.786" v="892" actId="6549"/>
          <ac:spMkLst>
            <pc:docMk/>
            <pc:sldMk cId="2172427396" sldId="1728"/>
            <ac:spMk id="3" creationId="{F6C638D0-C884-48CF-BE26-27EEF100FAF2}"/>
          </ac:spMkLst>
        </pc:spChg>
      </pc:sldChg>
      <pc:sldChg chg="del">
        <pc:chgData name="Ed Godfrey" userId="61aa7c48ee0e3db0" providerId="LiveId" clId="{9695F180-730E-410A-95C9-058B200093F5}" dt="2022-10-29T19:56:19.042" v="2653" actId="47"/>
        <pc:sldMkLst>
          <pc:docMk/>
          <pc:sldMk cId="2504248111" sldId="1729"/>
        </pc:sldMkLst>
      </pc:sldChg>
      <pc:sldChg chg="del">
        <pc:chgData name="Ed Godfrey" userId="61aa7c48ee0e3db0" providerId="LiveId" clId="{9695F180-730E-410A-95C9-058B200093F5}" dt="2022-10-29T19:56:19.397" v="2654" actId="47"/>
        <pc:sldMkLst>
          <pc:docMk/>
          <pc:sldMk cId="3631269380" sldId="1730"/>
        </pc:sldMkLst>
      </pc:sldChg>
      <pc:sldChg chg="del">
        <pc:chgData name="Ed Godfrey" userId="61aa7c48ee0e3db0" providerId="LiveId" clId="{9695F180-730E-410A-95C9-058B200093F5}" dt="2022-10-29T19:56:19.852" v="2655" actId="47"/>
        <pc:sldMkLst>
          <pc:docMk/>
          <pc:sldMk cId="1774029327" sldId="1731"/>
        </pc:sldMkLst>
      </pc:sldChg>
      <pc:sldChg chg="modSp mod ord">
        <pc:chgData name="Ed Godfrey" userId="61aa7c48ee0e3db0" providerId="LiveId" clId="{9695F180-730E-410A-95C9-058B200093F5}" dt="2022-10-29T18:48:35.436" v="986"/>
        <pc:sldMkLst>
          <pc:docMk/>
          <pc:sldMk cId="781417516" sldId="1732"/>
        </pc:sldMkLst>
        <pc:spChg chg="mod">
          <ac:chgData name="Ed Godfrey" userId="61aa7c48ee0e3db0" providerId="LiveId" clId="{9695F180-730E-410A-95C9-058B200093F5}" dt="2022-10-29T18:48:09.365" v="982" actId="113"/>
          <ac:spMkLst>
            <pc:docMk/>
            <pc:sldMk cId="781417516" sldId="1732"/>
            <ac:spMk id="2" creationId="{F08A2007-B9E6-48A8-9E5E-C98EDFD53C8F}"/>
          </ac:spMkLst>
        </pc:spChg>
        <pc:spChg chg="mod">
          <ac:chgData name="Ed Godfrey" userId="61aa7c48ee0e3db0" providerId="LiveId" clId="{9695F180-730E-410A-95C9-058B200093F5}" dt="2022-10-29T18:47:47.769" v="979" actId="20577"/>
          <ac:spMkLst>
            <pc:docMk/>
            <pc:sldMk cId="781417516" sldId="1732"/>
            <ac:spMk id="3" creationId="{F6C638D0-C884-48CF-BE26-27EEF100FAF2}"/>
          </ac:spMkLst>
        </pc:spChg>
      </pc:sldChg>
      <pc:sldChg chg="del">
        <pc:chgData name="Ed Godfrey" userId="61aa7c48ee0e3db0" providerId="LiveId" clId="{9695F180-730E-410A-95C9-058B200093F5}" dt="2022-10-29T19:56:20.295" v="2656" actId="47"/>
        <pc:sldMkLst>
          <pc:docMk/>
          <pc:sldMk cId="3845437006" sldId="1733"/>
        </pc:sldMkLst>
      </pc:sldChg>
      <pc:sldChg chg="del">
        <pc:chgData name="Ed Godfrey" userId="61aa7c48ee0e3db0" providerId="LiveId" clId="{9695F180-730E-410A-95C9-058B200093F5}" dt="2022-10-29T19:56:20.794" v="2657" actId="47"/>
        <pc:sldMkLst>
          <pc:docMk/>
          <pc:sldMk cId="1102288096" sldId="1734"/>
        </pc:sldMkLst>
      </pc:sldChg>
      <pc:sldChg chg="del">
        <pc:chgData name="Ed Godfrey" userId="61aa7c48ee0e3db0" providerId="LiveId" clId="{9695F180-730E-410A-95C9-058B200093F5}" dt="2022-10-29T19:56:21.813" v="2659" actId="47"/>
        <pc:sldMkLst>
          <pc:docMk/>
          <pc:sldMk cId="1636020159" sldId="1735"/>
        </pc:sldMkLst>
      </pc:sldChg>
      <pc:sldChg chg="modSp add modAnim">
        <pc:chgData name="Ed Godfrey" userId="61aa7c48ee0e3db0" providerId="LiveId" clId="{9695F180-730E-410A-95C9-058B200093F5}" dt="2022-10-29T18:49:36.843" v="1113" actId="20577"/>
        <pc:sldMkLst>
          <pc:docMk/>
          <pc:sldMk cId="2546606462" sldId="1736"/>
        </pc:sldMkLst>
        <pc:spChg chg="mod">
          <ac:chgData name="Ed Godfrey" userId="61aa7c48ee0e3db0" providerId="LiveId" clId="{9695F180-730E-410A-95C9-058B200093F5}" dt="2022-10-29T18:49:36.843" v="1113" actId="20577"/>
          <ac:spMkLst>
            <pc:docMk/>
            <pc:sldMk cId="2546606462" sldId="1736"/>
            <ac:spMk id="2" creationId="{F08A2007-B9E6-48A8-9E5E-C98EDFD53C8F}"/>
          </ac:spMkLst>
        </pc:spChg>
      </pc:sldChg>
      <pc:sldChg chg="modSp add modAnim">
        <pc:chgData name="Ed Godfrey" userId="61aa7c48ee0e3db0" providerId="LiveId" clId="{9695F180-730E-410A-95C9-058B200093F5}" dt="2022-10-29T18:49:25.774" v="1089" actId="20577"/>
        <pc:sldMkLst>
          <pc:docMk/>
          <pc:sldMk cId="4029452061" sldId="1737"/>
        </pc:sldMkLst>
        <pc:spChg chg="mod">
          <ac:chgData name="Ed Godfrey" userId="61aa7c48ee0e3db0" providerId="LiveId" clId="{9695F180-730E-410A-95C9-058B200093F5}" dt="2022-10-29T18:49:25.774" v="1089" actId="20577"/>
          <ac:spMkLst>
            <pc:docMk/>
            <pc:sldMk cId="4029452061" sldId="1737"/>
            <ac:spMk id="2" creationId="{F08A2007-B9E6-48A8-9E5E-C98EDFD53C8F}"/>
          </ac:spMkLst>
        </pc:spChg>
      </pc:sldChg>
      <pc:sldChg chg="modSp add modAnim">
        <pc:chgData name="Ed Godfrey" userId="61aa7c48ee0e3db0" providerId="LiveId" clId="{9695F180-730E-410A-95C9-058B200093F5}" dt="2022-10-29T18:49:07.658" v="1048" actId="20577"/>
        <pc:sldMkLst>
          <pc:docMk/>
          <pc:sldMk cId="2646782378" sldId="1738"/>
        </pc:sldMkLst>
        <pc:spChg chg="mod">
          <ac:chgData name="Ed Godfrey" userId="61aa7c48ee0e3db0" providerId="LiveId" clId="{9695F180-730E-410A-95C9-058B200093F5}" dt="2022-10-29T18:49:07.658" v="1048" actId="20577"/>
          <ac:spMkLst>
            <pc:docMk/>
            <pc:sldMk cId="2646782378" sldId="1738"/>
            <ac:spMk id="2" creationId="{F08A2007-B9E6-48A8-9E5E-C98EDFD53C8F}"/>
          </ac:spMkLst>
        </pc:spChg>
      </pc:sldChg>
      <pc:sldChg chg="modSp add mod">
        <pc:chgData name="Ed Godfrey" userId="61aa7c48ee0e3db0" providerId="LiveId" clId="{9695F180-730E-410A-95C9-058B200093F5}" dt="2022-10-29T18:52:43.367" v="1143" actId="20577"/>
        <pc:sldMkLst>
          <pc:docMk/>
          <pc:sldMk cId="1419436661" sldId="1739"/>
        </pc:sldMkLst>
        <pc:spChg chg="mod">
          <ac:chgData name="Ed Godfrey" userId="61aa7c48ee0e3db0" providerId="LiveId" clId="{9695F180-730E-410A-95C9-058B200093F5}" dt="2022-10-29T18:52:31.844" v="1125" actId="20577"/>
          <ac:spMkLst>
            <pc:docMk/>
            <pc:sldMk cId="1419436661" sldId="1739"/>
            <ac:spMk id="2" creationId="{F08A2007-B9E6-48A8-9E5E-C98EDFD53C8F}"/>
          </ac:spMkLst>
        </pc:spChg>
        <pc:spChg chg="mod">
          <ac:chgData name="Ed Godfrey" userId="61aa7c48ee0e3db0" providerId="LiveId" clId="{9695F180-730E-410A-95C9-058B200093F5}" dt="2022-10-29T18:52:43.367" v="1143" actId="20577"/>
          <ac:spMkLst>
            <pc:docMk/>
            <pc:sldMk cId="1419436661" sldId="1739"/>
            <ac:spMk id="3" creationId="{F6C638D0-C884-48CF-BE26-27EEF100FAF2}"/>
          </ac:spMkLst>
        </pc:spChg>
      </pc:sldChg>
      <pc:sldChg chg="modSp add mod modAnim">
        <pc:chgData name="Ed Godfrey" userId="61aa7c48ee0e3db0" providerId="LiveId" clId="{9695F180-730E-410A-95C9-058B200093F5}" dt="2022-10-29T18:55:28.653" v="1218"/>
        <pc:sldMkLst>
          <pc:docMk/>
          <pc:sldMk cId="2662764067" sldId="1740"/>
        </pc:sldMkLst>
        <pc:spChg chg="mod">
          <ac:chgData name="Ed Godfrey" userId="61aa7c48ee0e3db0" providerId="LiveId" clId="{9695F180-730E-410A-95C9-058B200093F5}" dt="2022-10-29T18:55:05.590" v="1205" actId="255"/>
          <ac:spMkLst>
            <pc:docMk/>
            <pc:sldMk cId="2662764067" sldId="1740"/>
            <ac:spMk id="2" creationId="{F08A2007-B9E6-48A8-9E5E-C98EDFD53C8F}"/>
          </ac:spMkLst>
        </pc:spChg>
        <pc:spChg chg="mod">
          <ac:chgData name="Ed Godfrey" userId="61aa7c48ee0e3db0" providerId="LiveId" clId="{9695F180-730E-410A-95C9-058B200093F5}" dt="2022-10-29T18:53:39.608" v="1190" actId="20577"/>
          <ac:spMkLst>
            <pc:docMk/>
            <pc:sldMk cId="2662764067" sldId="1740"/>
            <ac:spMk id="3" creationId="{F6C638D0-C884-48CF-BE26-27EEF100FAF2}"/>
          </ac:spMkLst>
        </pc:spChg>
      </pc:sldChg>
      <pc:sldChg chg="modSp add mod modAnim">
        <pc:chgData name="Ed Godfrey" userId="61aa7c48ee0e3db0" providerId="LiveId" clId="{9695F180-730E-410A-95C9-058B200093F5}" dt="2022-10-29T18:57:59.290" v="1337"/>
        <pc:sldMkLst>
          <pc:docMk/>
          <pc:sldMk cId="731677891" sldId="1741"/>
        </pc:sldMkLst>
        <pc:spChg chg="mod">
          <ac:chgData name="Ed Godfrey" userId="61aa7c48ee0e3db0" providerId="LiveId" clId="{9695F180-730E-410A-95C9-058B200093F5}" dt="2022-10-29T18:57:51.505" v="1334" actId="20577"/>
          <ac:spMkLst>
            <pc:docMk/>
            <pc:sldMk cId="731677891" sldId="1741"/>
            <ac:spMk id="2" creationId="{F08A2007-B9E6-48A8-9E5E-C98EDFD53C8F}"/>
          </ac:spMkLst>
        </pc:spChg>
        <pc:spChg chg="mod">
          <ac:chgData name="Ed Godfrey" userId="61aa7c48ee0e3db0" providerId="LiveId" clId="{9695F180-730E-410A-95C9-058B200093F5}" dt="2022-10-29T18:56:42.761" v="1232" actId="20577"/>
          <ac:spMkLst>
            <pc:docMk/>
            <pc:sldMk cId="731677891" sldId="1741"/>
            <ac:spMk id="3" creationId="{F6C638D0-C884-48CF-BE26-27EEF100FAF2}"/>
          </ac:spMkLst>
        </pc:spChg>
      </pc:sldChg>
      <pc:sldChg chg="modSp add mod modAnim">
        <pc:chgData name="Ed Godfrey" userId="61aa7c48ee0e3db0" providerId="LiveId" clId="{9695F180-730E-410A-95C9-058B200093F5}" dt="2022-10-29T19:06:14.108" v="1548" actId="255"/>
        <pc:sldMkLst>
          <pc:docMk/>
          <pc:sldMk cId="1215376188" sldId="1742"/>
        </pc:sldMkLst>
        <pc:spChg chg="mod">
          <ac:chgData name="Ed Godfrey" userId="61aa7c48ee0e3db0" providerId="LiveId" clId="{9695F180-730E-410A-95C9-058B200093F5}" dt="2022-10-29T19:06:14.108" v="1548" actId="255"/>
          <ac:spMkLst>
            <pc:docMk/>
            <pc:sldMk cId="1215376188" sldId="1742"/>
            <ac:spMk id="2" creationId="{F08A2007-B9E6-48A8-9E5E-C98EDFD53C8F}"/>
          </ac:spMkLst>
        </pc:spChg>
      </pc:sldChg>
      <pc:sldChg chg="modSp add modAnim">
        <pc:chgData name="Ed Godfrey" userId="61aa7c48ee0e3db0" providerId="LiveId" clId="{9695F180-730E-410A-95C9-058B200093F5}" dt="2022-10-29T19:09:00.216" v="1878" actId="313"/>
        <pc:sldMkLst>
          <pc:docMk/>
          <pc:sldMk cId="2055252722" sldId="1743"/>
        </pc:sldMkLst>
        <pc:spChg chg="mod">
          <ac:chgData name="Ed Godfrey" userId="61aa7c48ee0e3db0" providerId="LiveId" clId="{9695F180-730E-410A-95C9-058B200093F5}" dt="2022-10-29T19:09:00.216" v="1878" actId="313"/>
          <ac:spMkLst>
            <pc:docMk/>
            <pc:sldMk cId="2055252722" sldId="1743"/>
            <ac:spMk id="2" creationId="{F08A2007-B9E6-48A8-9E5E-C98EDFD53C8F}"/>
          </ac:spMkLst>
        </pc:spChg>
      </pc:sldChg>
      <pc:sldChg chg="modSp add modAnim">
        <pc:chgData name="Ed Godfrey" userId="61aa7c48ee0e3db0" providerId="LiveId" clId="{9695F180-730E-410A-95C9-058B200093F5}" dt="2022-10-29T19:11:58.443" v="1891"/>
        <pc:sldMkLst>
          <pc:docMk/>
          <pc:sldMk cId="2328944597" sldId="1744"/>
        </pc:sldMkLst>
        <pc:spChg chg="mod">
          <ac:chgData name="Ed Godfrey" userId="61aa7c48ee0e3db0" providerId="LiveId" clId="{9695F180-730E-410A-95C9-058B200093F5}" dt="2022-10-29T19:11:42.486" v="1888" actId="2711"/>
          <ac:spMkLst>
            <pc:docMk/>
            <pc:sldMk cId="2328944597" sldId="1744"/>
            <ac:spMk id="2" creationId="{F08A2007-B9E6-48A8-9E5E-C98EDFD53C8F}"/>
          </ac:spMkLst>
        </pc:spChg>
      </pc:sldChg>
      <pc:sldChg chg="modSp add modAnim">
        <pc:chgData name="Ed Godfrey" userId="61aa7c48ee0e3db0" providerId="LiveId" clId="{9695F180-730E-410A-95C9-058B200093F5}" dt="2022-10-29T19:22:26.277" v="2008" actId="20577"/>
        <pc:sldMkLst>
          <pc:docMk/>
          <pc:sldMk cId="193481059" sldId="1745"/>
        </pc:sldMkLst>
        <pc:spChg chg="mod">
          <ac:chgData name="Ed Godfrey" userId="61aa7c48ee0e3db0" providerId="LiveId" clId="{9695F180-730E-410A-95C9-058B200093F5}" dt="2022-10-29T19:22:26.277" v="2008" actId="20577"/>
          <ac:spMkLst>
            <pc:docMk/>
            <pc:sldMk cId="193481059" sldId="1745"/>
            <ac:spMk id="2" creationId="{F08A2007-B9E6-48A8-9E5E-C98EDFD53C8F}"/>
          </ac:spMkLst>
        </pc:spChg>
      </pc:sldChg>
      <pc:sldChg chg="modSp add modAnim">
        <pc:chgData name="Ed Godfrey" userId="61aa7c48ee0e3db0" providerId="LiveId" clId="{9695F180-730E-410A-95C9-058B200093F5}" dt="2022-10-29T19:27:30.497" v="2187" actId="113"/>
        <pc:sldMkLst>
          <pc:docMk/>
          <pc:sldMk cId="2313216449" sldId="1746"/>
        </pc:sldMkLst>
        <pc:spChg chg="mod">
          <ac:chgData name="Ed Godfrey" userId="61aa7c48ee0e3db0" providerId="LiveId" clId="{9695F180-730E-410A-95C9-058B200093F5}" dt="2022-10-29T19:27:30.497" v="2187" actId="113"/>
          <ac:spMkLst>
            <pc:docMk/>
            <pc:sldMk cId="2313216449" sldId="1746"/>
            <ac:spMk id="2" creationId="{F08A2007-B9E6-48A8-9E5E-C98EDFD53C8F}"/>
          </ac:spMkLst>
        </pc:spChg>
      </pc:sldChg>
      <pc:sldChg chg="modSp add modAnim">
        <pc:chgData name="Ed Godfrey" userId="61aa7c48ee0e3db0" providerId="LiveId" clId="{9695F180-730E-410A-95C9-058B200093F5}" dt="2022-10-29T19:32:16.867" v="2290" actId="113"/>
        <pc:sldMkLst>
          <pc:docMk/>
          <pc:sldMk cId="3135182424" sldId="1747"/>
        </pc:sldMkLst>
        <pc:spChg chg="mod">
          <ac:chgData name="Ed Godfrey" userId="61aa7c48ee0e3db0" providerId="LiveId" clId="{9695F180-730E-410A-95C9-058B200093F5}" dt="2022-10-29T19:32:16.867" v="2290" actId="113"/>
          <ac:spMkLst>
            <pc:docMk/>
            <pc:sldMk cId="3135182424" sldId="1747"/>
            <ac:spMk id="2" creationId="{F08A2007-B9E6-48A8-9E5E-C98EDFD53C8F}"/>
          </ac:spMkLst>
        </pc:spChg>
      </pc:sldChg>
      <pc:sldChg chg="modSp add modAnim">
        <pc:chgData name="Ed Godfrey" userId="61aa7c48ee0e3db0" providerId="LiveId" clId="{9695F180-730E-410A-95C9-058B200093F5}" dt="2022-10-29T19:48:17.711" v="2452"/>
        <pc:sldMkLst>
          <pc:docMk/>
          <pc:sldMk cId="378367732" sldId="1748"/>
        </pc:sldMkLst>
        <pc:spChg chg="mod">
          <ac:chgData name="Ed Godfrey" userId="61aa7c48ee0e3db0" providerId="LiveId" clId="{9695F180-730E-410A-95C9-058B200093F5}" dt="2022-10-29T19:48:07.376" v="2450" actId="6549"/>
          <ac:spMkLst>
            <pc:docMk/>
            <pc:sldMk cId="378367732" sldId="1748"/>
            <ac:spMk id="2" creationId="{F08A2007-B9E6-48A8-9E5E-C98EDFD53C8F}"/>
          </ac:spMkLst>
        </pc:spChg>
      </pc:sldChg>
      <pc:sldChg chg="addSp modSp add mod modAnim">
        <pc:chgData name="Ed Godfrey" userId="61aa7c48ee0e3db0" providerId="LiveId" clId="{9695F180-730E-410A-95C9-058B200093F5}" dt="2022-10-29T19:55:39.882" v="2650" actId="20577"/>
        <pc:sldMkLst>
          <pc:docMk/>
          <pc:sldMk cId="3318024287" sldId="1749"/>
        </pc:sldMkLst>
        <pc:spChg chg="mod">
          <ac:chgData name="Ed Godfrey" userId="61aa7c48ee0e3db0" providerId="LiveId" clId="{9695F180-730E-410A-95C9-058B200093F5}" dt="2022-10-29T19:55:39.882" v="2650" actId="20577"/>
          <ac:spMkLst>
            <pc:docMk/>
            <pc:sldMk cId="3318024287" sldId="1749"/>
            <ac:spMk id="2" creationId="{F08A2007-B9E6-48A8-9E5E-C98EDFD53C8F}"/>
          </ac:spMkLst>
        </pc:spChg>
        <pc:spChg chg="add mod">
          <ac:chgData name="Ed Godfrey" userId="61aa7c48ee0e3db0" providerId="LiveId" clId="{9695F180-730E-410A-95C9-058B200093F5}" dt="2022-10-29T19:54:12.160" v="2636" actId="20577"/>
          <ac:spMkLst>
            <pc:docMk/>
            <pc:sldMk cId="3318024287" sldId="1749"/>
            <ac:spMk id="3" creationId="{996A5B49-388D-BAA6-39A6-ECED8D9C090E}"/>
          </ac:spMkLst>
        </pc:spChg>
      </pc:sldChg>
      <pc:sldChg chg="add">
        <pc:chgData name="Ed Godfrey" userId="61aa7c48ee0e3db0" providerId="LiveId" clId="{9695F180-730E-410A-95C9-058B200093F5}" dt="2022-10-29T19:56:30.379" v="2660"/>
        <pc:sldMkLst>
          <pc:docMk/>
          <pc:sldMk cId="1030996075" sldId="175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10/29/2022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10/29/2022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10/29/2022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10/29/2022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ruit, different, several&#10;&#10;Description automatically generated">
            <a:extLst>
              <a:ext uri="{FF2B5EF4-FFF2-40B4-BE49-F238E27FC236}">
                <a16:creationId xmlns:a16="http://schemas.microsoft.com/office/drawing/2014/main" id="{A462AE0F-28C9-CC23-4448-FA3EA112171A}"/>
              </a:ext>
            </a:extLst>
          </p:cNvPr>
          <p:cNvPicPr>
            <a:picLocks noChangeAspect="1"/>
          </p:cNvPicPr>
          <p:nvPr/>
        </p:nvPicPr>
        <p:blipFill>
          <a:blip r:embed="rId2"/>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153758"/>
            <a:ext cx="12097109" cy="523220"/>
          </a:xfrm>
          <a:prstGeom prst="rect">
            <a:avLst/>
          </a:prstGeom>
          <a:noFill/>
        </p:spPr>
        <p:txBody>
          <a:bodyPr wrap="square" rtlCol="0">
            <a:spAutoFit/>
          </a:bodyPr>
          <a:lstStyle/>
          <a:p>
            <a:pPr algn="ctr"/>
            <a:r>
              <a:rPr lang="en-US" sz="2800" dirty="0">
                <a:solidFill>
                  <a:schemeClr val="tx2"/>
                </a:solidFill>
                <a:latin typeface="Candara" panose="020E0502030303020204" pitchFamily="34" charset="0"/>
              </a:rPr>
              <a:t>October 31 and Two Diametrically Opposed Celebrations</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Three Biblical Responses to Halloween </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514350" marR="0" indent="-514350" algn="just">
              <a:spcBef>
                <a:spcPts val="0"/>
              </a:spcBef>
              <a:spcAft>
                <a:spcPts val="0"/>
              </a:spcAft>
              <a:buAutoNum type="arabicPeriod"/>
            </a:pPr>
            <a:r>
              <a:rPr lang="en-US" sz="3200" dirty="0">
                <a:effectLst/>
                <a:latin typeface="Calibri" panose="020F0502020204030204" pitchFamily="34" charset="0"/>
                <a:ea typeface="Calibri" panose="020F0502020204030204" pitchFamily="34" charset="0"/>
              </a:rPr>
              <a:t>Non-participation. Avoiding it may be the easiest thing to do. This would be required of those that have a conviction that anything associated with Halloween would be evil, since it would be a sin to violate the conscience (According to Romans 14:23).</a:t>
            </a:r>
          </a:p>
          <a:p>
            <a:pPr marL="514350" marR="0" indent="-514350" algn="just">
              <a:spcBef>
                <a:spcPts val="0"/>
              </a:spcBef>
              <a:spcAft>
                <a:spcPts val="0"/>
              </a:spcAft>
              <a:buAutoNum type="arabicPeriod"/>
            </a:pPr>
            <a:r>
              <a:rPr lang="en-US" sz="3200" dirty="0">
                <a:effectLst/>
                <a:latin typeface="Calibri" panose="020F0502020204030204" pitchFamily="34" charset="0"/>
                <a:ea typeface="Calibri" panose="020F0502020204030204" pitchFamily="34" charset="0"/>
              </a:rPr>
              <a:t>Alternative celebration. Find something else fun to do that is not related to Halloween. </a:t>
            </a:r>
          </a:p>
          <a:p>
            <a:pPr marL="514350" marR="0" indent="-514350" algn="just">
              <a:spcBef>
                <a:spcPts val="0"/>
              </a:spcBef>
              <a:spcAft>
                <a:spcPts val="0"/>
              </a:spcAft>
              <a:buAutoNum type="arabicPeriod"/>
            </a:pPr>
            <a:r>
              <a:rPr lang="en-US" sz="3200" dirty="0">
                <a:effectLst/>
                <a:latin typeface="Calibri" panose="020F0502020204030204" pitchFamily="34" charset="0"/>
                <a:ea typeface="Calibri" panose="020F0502020204030204" pitchFamily="34" charset="0"/>
              </a:rPr>
              <a:t>Godly involvement. Find a way to participate in some aspects of Halloween without being involved in anything occultic or violating any Biblical command or precept.</a:t>
            </a:r>
            <a:endParaRPr lang="en-US" sz="32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7640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Two Reminders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514350" marR="0" indent="-514350" algn="just">
              <a:spcBef>
                <a:spcPts val="0"/>
              </a:spcBef>
              <a:spcAft>
                <a:spcPts val="0"/>
              </a:spcAft>
              <a:buAutoNum type="arabicPeriod"/>
            </a:pPr>
            <a:r>
              <a:rPr lang="en-US" sz="3600" dirty="0">
                <a:latin typeface="Calibri" panose="020F0502020204030204" pitchFamily="34" charset="0"/>
                <a:cs typeface="Calibri" panose="020F0502020204030204" pitchFamily="34" charset="0"/>
              </a:rPr>
              <a:t>There is to be a distinction between the lifestyle and behavior of a Christian and a non-Christian.</a:t>
            </a:r>
          </a:p>
          <a:p>
            <a:pPr marL="514350" marR="0" indent="-514350" algn="just">
              <a:spcBef>
                <a:spcPts val="0"/>
              </a:spcBef>
              <a:spcAft>
                <a:spcPts val="0"/>
              </a:spcAft>
              <a:buAutoNum type="arabicPeriod"/>
            </a:pPr>
            <a:r>
              <a:rPr lang="en-US" sz="3600" dirty="0">
                <a:latin typeface="Calibri" panose="020F0502020204030204" pitchFamily="34" charset="0"/>
                <a:cs typeface="Calibri" panose="020F0502020204030204" pitchFamily="34" charset="0"/>
              </a:rPr>
              <a:t>Make use of every opportunity to glorify God and spread the gospel. </a:t>
            </a:r>
            <a:endParaRPr lang="en-US" sz="36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16778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6247864"/>
          </a:xfrm>
          <a:prstGeom prst="rect">
            <a:avLst/>
          </a:prstGeom>
          <a:noFill/>
        </p:spPr>
        <p:txBody>
          <a:bodyPr wrap="square" rtlCol="0">
            <a:spAutoFit/>
          </a:bodyPr>
          <a:lstStyle/>
          <a:p>
            <a:pPr marL="857250" marR="0" indent="-857250" algn="just">
              <a:spcBef>
                <a:spcPts val="0"/>
              </a:spcBef>
              <a:spcAft>
                <a:spcPts val="0"/>
              </a:spcAft>
              <a:buFont typeface="+mj-lt"/>
              <a:buAutoNum type="romanUcPeriod" startAt="3"/>
            </a:pPr>
            <a:r>
              <a:rPr lang="en-US" sz="4400" dirty="0">
                <a:effectLst/>
                <a:latin typeface="Calibri" panose="020F0502020204030204" pitchFamily="34" charset="0"/>
                <a:ea typeface="Times New Roman" panose="02020603050405020304" pitchFamily="18" charset="0"/>
                <a:cs typeface="Calibri" panose="020F0502020204030204" pitchFamily="34" charset="0"/>
              </a:rPr>
              <a:t>Reformation Day</a:t>
            </a:r>
          </a:p>
          <a:p>
            <a:pPr lvl="1" algn="just"/>
            <a:r>
              <a:rPr lang="en-US" sz="2800" dirty="0">
                <a:effectLst/>
                <a:latin typeface="Calibri" panose="020F0502020204030204" pitchFamily="34" charset="0"/>
                <a:ea typeface="Calibri" panose="020F0502020204030204" pitchFamily="34" charset="0"/>
              </a:rPr>
              <a:t>October 31 is also a significant date because in 1517, Martin Luther used it to invite a public discussion at the well-attended </a:t>
            </a:r>
            <a:r>
              <a:rPr lang="en-US" sz="2800" i="1" dirty="0">
                <a:effectLst/>
                <a:latin typeface="Calibri" panose="020F0502020204030204" pitchFamily="34" charset="0"/>
                <a:ea typeface="Calibri" panose="020F0502020204030204" pitchFamily="34" charset="0"/>
              </a:rPr>
              <a:t>All Saints Day </a:t>
            </a:r>
            <a:r>
              <a:rPr lang="en-US" sz="2800" dirty="0">
                <a:effectLst/>
                <a:latin typeface="Calibri" panose="020F0502020204030204" pitchFamily="34" charset="0"/>
                <a:ea typeface="Calibri" panose="020F0502020204030204" pitchFamily="34" charset="0"/>
              </a:rPr>
              <a:t>feast that would occur the next day. </a:t>
            </a: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marL="1314450" lvl="1" indent="-857250" algn="just">
              <a:buFont typeface="+mj-lt"/>
              <a:buAutoNum type="alphaUcPeriod"/>
            </a:pPr>
            <a:r>
              <a:rPr lang="en-US" sz="3600" dirty="0">
                <a:latin typeface="Calibri" panose="020F0502020204030204" pitchFamily="34" charset="0"/>
                <a:ea typeface="Times New Roman" panose="02020603050405020304" pitchFamily="18" charset="0"/>
                <a:cs typeface="Calibri" panose="020F0502020204030204" pitchFamily="34" charset="0"/>
              </a:rPr>
              <a:t>Church History (Jet Tour)</a:t>
            </a:r>
          </a:p>
          <a:p>
            <a:pPr marL="1771650" lvl="2" indent="-857250" algn="just">
              <a:buFont typeface="+mj-lt"/>
              <a:buAutoNum type="arabicPeriod"/>
            </a:pPr>
            <a:r>
              <a:rPr lang="en-US" sz="2800" b="1" dirty="0">
                <a:latin typeface="Calibri" panose="020F0502020204030204" pitchFamily="34" charset="0"/>
                <a:cs typeface="Calibri" panose="020F0502020204030204" pitchFamily="34" charset="0"/>
              </a:rPr>
              <a:t>The Early Church</a:t>
            </a:r>
            <a:r>
              <a:rPr lang="en-US" sz="2800" dirty="0">
                <a:latin typeface="Calibri" panose="020F0502020204030204" pitchFamily="34" charset="0"/>
                <a:cs typeface="Calibri" panose="020F0502020204030204" pitchFamily="34" charset="0"/>
              </a:rPr>
              <a:t> was the period of the greatest purity in the church and even then there were serious problems as attested by the many admonitions and warnings given in the various epistles.  (Matthew 13)</a:t>
            </a:r>
          </a:p>
          <a:p>
            <a:pPr marL="1771650" lvl="2" indent="-857250" algn="just">
              <a:buFont typeface="+mj-lt"/>
              <a:buAutoNum type="arabicPeriod"/>
            </a:pPr>
            <a:r>
              <a:rPr lang="en-US" sz="2800" b="1" dirty="0">
                <a:latin typeface="Calibri" panose="020F0502020204030204" pitchFamily="34" charset="0"/>
                <a:cs typeface="Calibri" panose="020F0502020204030204" pitchFamily="34" charset="0"/>
              </a:rPr>
              <a:t>Constantine the Great </a:t>
            </a:r>
            <a:r>
              <a:rPr lang="en-US" sz="2800" dirty="0">
                <a:latin typeface="Calibri" panose="020F0502020204030204" pitchFamily="34" charset="0"/>
                <a:cs typeface="Calibri" panose="020F0502020204030204" pitchFamily="34" charset="0"/>
              </a:rPr>
              <a:t>(306-337) made great changes in the Roman Empire. He had converted to Christianity and allowed his subjects to choose their religion according to the dictates of their own conscience</a:t>
            </a:r>
            <a:endParaRPr lang="en-US" sz="36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153761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par>
                          <p:cTn id="13" fill="hold">
                            <p:stCondLst>
                              <p:cond delay="1750"/>
                            </p:stCondLst>
                            <p:childTnLst>
                              <p:par>
                                <p:cTn id="14" presetID="10" presetClass="entr" presetSubtype="0" fill="hold" grpId="0" nodeType="afterEffect">
                                  <p:stCondLst>
                                    <p:cond delay="75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75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5632311"/>
          </a:xfrm>
          <a:prstGeom prst="rect">
            <a:avLst/>
          </a:prstGeom>
          <a:noFill/>
        </p:spPr>
        <p:txBody>
          <a:bodyPr wrap="square" rtlCol="0">
            <a:spAutoFit/>
          </a:bodyPr>
          <a:lstStyle/>
          <a:p>
            <a:pPr marL="857250" marR="0" indent="-857250" algn="just">
              <a:spcBef>
                <a:spcPts val="0"/>
              </a:spcBef>
              <a:spcAft>
                <a:spcPts val="0"/>
              </a:spcAft>
              <a:buFont typeface="+mj-lt"/>
              <a:buAutoNum type="romanUcPeriod" startAt="3"/>
            </a:pPr>
            <a:r>
              <a:rPr lang="en-US" sz="4400" dirty="0">
                <a:effectLst/>
                <a:latin typeface="Calibri" panose="020F0502020204030204" pitchFamily="34" charset="0"/>
                <a:ea typeface="Times New Roman" panose="02020603050405020304" pitchFamily="18" charset="0"/>
                <a:cs typeface="Calibri" panose="020F0502020204030204" pitchFamily="34" charset="0"/>
              </a:rPr>
              <a:t>Reformation Day</a:t>
            </a:r>
          </a:p>
          <a:p>
            <a:pPr lvl="1" algn="just"/>
            <a:r>
              <a:rPr lang="en-US" sz="2800" dirty="0">
                <a:effectLst/>
                <a:latin typeface="Calibri" panose="020F0502020204030204" pitchFamily="34" charset="0"/>
                <a:ea typeface="Calibri" panose="020F0502020204030204" pitchFamily="34" charset="0"/>
              </a:rPr>
              <a:t>October 31 is also a significant date because in 1517, Martin Luther used it to invite a public discussion at the well-attended </a:t>
            </a:r>
            <a:r>
              <a:rPr lang="en-US" sz="2800" i="1" dirty="0">
                <a:effectLst/>
                <a:latin typeface="Calibri" panose="020F0502020204030204" pitchFamily="34" charset="0"/>
                <a:ea typeface="Calibri" panose="020F0502020204030204" pitchFamily="34" charset="0"/>
              </a:rPr>
              <a:t>All Saints Day </a:t>
            </a:r>
            <a:r>
              <a:rPr lang="en-US" sz="2800" dirty="0">
                <a:effectLst/>
                <a:latin typeface="Calibri" panose="020F0502020204030204" pitchFamily="34" charset="0"/>
                <a:ea typeface="Calibri" panose="020F0502020204030204" pitchFamily="34" charset="0"/>
              </a:rPr>
              <a:t>feast that would occur the next day. </a:t>
            </a: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marL="1314450" lvl="1" indent="-857250" algn="just">
              <a:buFont typeface="+mj-lt"/>
              <a:buAutoNum type="alphaUcPeriod"/>
            </a:pPr>
            <a:r>
              <a:rPr lang="en-US" sz="3600" dirty="0">
                <a:latin typeface="Calibri" panose="020F0502020204030204" pitchFamily="34" charset="0"/>
                <a:ea typeface="Times New Roman" panose="02020603050405020304" pitchFamily="18" charset="0"/>
                <a:cs typeface="Calibri" panose="020F0502020204030204" pitchFamily="34" charset="0"/>
              </a:rPr>
              <a:t>Church History (Jet Tour)</a:t>
            </a:r>
          </a:p>
          <a:p>
            <a:pPr marL="1771650" lvl="2" indent="-857250" algn="just">
              <a:buFont typeface="+mj-lt"/>
              <a:buAutoNum type="arabicPeriod" startAt="3"/>
            </a:pPr>
            <a:r>
              <a:rPr lang="en-US" sz="2800" b="1" dirty="0">
                <a:latin typeface="Calibri" panose="020F0502020204030204" pitchFamily="34" charset="0"/>
                <a:cs typeface="Calibri" panose="020F0502020204030204" pitchFamily="34" charset="0"/>
              </a:rPr>
              <a:t>Theodosius the Great </a:t>
            </a:r>
            <a:r>
              <a:rPr lang="en-US" sz="2800" dirty="0">
                <a:latin typeface="Calibri" panose="020F0502020204030204" pitchFamily="34" charset="0"/>
                <a:cs typeface="Calibri" panose="020F0502020204030204" pitchFamily="34" charset="0"/>
              </a:rPr>
              <a:t>(383–395) made Christianity the official religion to the exclusion of every other and punished those that did not follow its orthodox practice as a crime against the state. </a:t>
            </a:r>
          </a:p>
          <a:p>
            <a:pPr marL="1771650" lvl="2" indent="-857250" algn="just">
              <a:buFont typeface="+mj-lt"/>
              <a:buAutoNum type="arabicPeriod" startAt="3"/>
            </a:pPr>
            <a:r>
              <a:rPr lang="en-US" sz="2800" b="1" dirty="0">
                <a:latin typeface="Calibri" panose="020F0502020204030204" pitchFamily="34" charset="0"/>
                <a:cs typeface="Calibri" panose="020F0502020204030204" pitchFamily="34" charset="0"/>
              </a:rPr>
              <a:t>Bishops </a:t>
            </a:r>
            <a:r>
              <a:rPr lang="en-US" sz="2800" dirty="0">
                <a:latin typeface="Calibri" panose="020F0502020204030204" pitchFamily="34" charset="0"/>
                <a:cs typeface="Calibri" panose="020F0502020204030204" pitchFamily="34" charset="0"/>
              </a:rPr>
              <a:t>– rather than elders/pastors became rulers over regions. By the Fifth century, the most influential Bishops were those of Rome, Constantinople, Antioch, Alexandria, and Jerusalem with the first two (Rome and Constantinople) the most powerful. </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552527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75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6494085"/>
          </a:xfrm>
          <a:prstGeom prst="rect">
            <a:avLst/>
          </a:prstGeom>
          <a:noFill/>
        </p:spPr>
        <p:txBody>
          <a:bodyPr wrap="square" rtlCol="0">
            <a:spAutoFit/>
          </a:bodyPr>
          <a:lstStyle/>
          <a:p>
            <a:pPr marL="857250" marR="0" indent="-857250" algn="just">
              <a:spcBef>
                <a:spcPts val="0"/>
              </a:spcBef>
              <a:spcAft>
                <a:spcPts val="0"/>
              </a:spcAft>
              <a:buFont typeface="+mj-lt"/>
              <a:buAutoNum type="romanUcPeriod" startAt="3"/>
            </a:pPr>
            <a:r>
              <a:rPr lang="en-US" sz="4400" dirty="0">
                <a:effectLst/>
                <a:latin typeface="Calibri" panose="020F0502020204030204" pitchFamily="34" charset="0"/>
                <a:ea typeface="Times New Roman" panose="02020603050405020304" pitchFamily="18" charset="0"/>
                <a:cs typeface="Calibri" panose="020F0502020204030204" pitchFamily="34" charset="0"/>
              </a:rPr>
              <a:t>Reformation Day</a:t>
            </a:r>
          </a:p>
          <a:p>
            <a:pPr lvl="1" algn="just"/>
            <a:r>
              <a:rPr lang="en-US" sz="2800" dirty="0">
                <a:effectLst/>
                <a:latin typeface="Calibri" panose="020F0502020204030204" pitchFamily="34" charset="0"/>
                <a:ea typeface="Calibri" panose="020F0502020204030204" pitchFamily="34" charset="0"/>
              </a:rPr>
              <a:t>October 31 is also a significant date because in 1517, Martin Luther used it to invite a public discussion at the well-attended </a:t>
            </a:r>
            <a:r>
              <a:rPr lang="en-US" sz="2800" i="1" dirty="0">
                <a:effectLst/>
                <a:latin typeface="Calibri" panose="020F0502020204030204" pitchFamily="34" charset="0"/>
                <a:ea typeface="Calibri" panose="020F0502020204030204" pitchFamily="34" charset="0"/>
              </a:rPr>
              <a:t>All Saints Day </a:t>
            </a:r>
            <a:r>
              <a:rPr lang="en-US" sz="2800" dirty="0">
                <a:effectLst/>
                <a:latin typeface="Calibri" panose="020F0502020204030204" pitchFamily="34" charset="0"/>
                <a:ea typeface="Calibri" panose="020F0502020204030204" pitchFamily="34" charset="0"/>
              </a:rPr>
              <a:t>feast that would occur the next day. </a:t>
            </a: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marL="1314450" lvl="1" indent="-857250" algn="just">
              <a:buFont typeface="+mj-lt"/>
              <a:buAutoNum type="alphaUcPeriod"/>
            </a:pPr>
            <a:r>
              <a:rPr lang="en-US" sz="3600" dirty="0">
                <a:latin typeface="Calibri" panose="020F0502020204030204" pitchFamily="34" charset="0"/>
                <a:ea typeface="Times New Roman" panose="02020603050405020304" pitchFamily="18" charset="0"/>
                <a:cs typeface="Calibri" panose="020F0502020204030204" pitchFamily="34" charset="0"/>
              </a:rPr>
              <a:t>Church History (Jet Tour)</a:t>
            </a:r>
          </a:p>
          <a:p>
            <a:pPr marL="1771650" lvl="2" indent="-857250" algn="just">
              <a:buFont typeface="+mj-lt"/>
              <a:buAutoNum type="arabicPeriod" startAt="5"/>
            </a:pPr>
            <a:r>
              <a:rPr lang="en-US" sz="2800" dirty="0">
                <a:latin typeface="Calibri" panose="020F0502020204030204" pitchFamily="34" charset="0"/>
                <a:cs typeface="Calibri" panose="020F0502020204030204" pitchFamily="34" charset="0"/>
              </a:rPr>
              <a:t>By the ninth Century, the Roman Catholic Church and the Eastern Orthodox Church separated from each other with an incurable antagonism between the Bishop of Rome and Patriarch of Constantinople. 187 years of mutual anathemas culminated in 1054 with a final schism with each side excommunicating the other.</a:t>
            </a:r>
          </a:p>
          <a:p>
            <a:pPr marL="1771650" lvl="2" indent="-857250" algn="just">
              <a:buFont typeface="+mj-lt"/>
              <a:buAutoNum type="arabicPeriod" startAt="5"/>
            </a:pPr>
            <a:r>
              <a:rPr lang="en-US" sz="2800" dirty="0">
                <a:latin typeface="Calibri" panose="020F0502020204030204" pitchFamily="34" charset="0"/>
                <a:cs typeface="Calibri" panose="020F0502020204030204" pitchFamily="34" charset="0"/>
              </a:rPr>
              <a:t>The Roman Catholic Church developed many non-Biblical doctrines over the centuries as authority shifted from the Scriptures to its councils, magistrates and eventually to the Pope. </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289445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75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Indulgences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21958"/>
            <a:ext cx="11590636" cy="1877437"/>
          </a:xfrm>
          <a:prstGeom prst="rect">
            <a:avLst/>
          </a:prstGeom>
          <a:noFill/>
        </p:spPr>
        <p:txBody>
          <a:bodyPr wrap="square" rtlCol="0">
            <a:spAutoFit/>
          </a:bodyPr>
          <a:lstStyle/>
          <a:p>
            <a:pPr marL="0" marR="0" algn="just">
              <a:spcBef>
                <a:spcPts val="0"/>
              </a:spcBef>
              <a:spcAft>
                <a:spcPts val="0"/>
              </a:spcAft>
            </a:pPr>
            <a:r>
              <a:rPr lang="en-US" sz="3200" dirty="0">
                <a:latin typeface="Calibri" panose="020F0502020204030204" pitchFamily="34" charset="0"/>
                <a:ea typeface="Calibri" panose="020F0502020204030204" pitchFamily="34" charset="0"/>
              </a:rPr>
              <a:t>T</a:t>
            </a:r>
            <a:r>
              <a:rPr lang="en-US" sz="3200" dirty="0">
                <a:effectLst/>
                <a:latin typeface="Calibri" panose="020F0502020204030204" pitchFamily="34" charset="0"/>
                <a:ea typeface="Calibri" panose="020F0502020204030204" pitchFamily="34" charset="0"/>
              </a:rPr>
              <a:t>he idea of penance in gaining remission of sins.</a:t>
            </a:r>
          </a:p>
          <a:p>
            <a:pPr marL="457200" marR="0" indent="-457200" algn="just">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Adopted 1184 AD</a:t>
            </a:r>
          </a:p>
          <a:p>
            <a:pPr marL="457200" marR="0" indent="-457200" algn="just">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rPr>
              <a:t>By Martin Luther’s time, it became tied to the pope’s authority to dispense the extra-merits and rewards accrued to the church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49423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6186309"/>
          </a:xfrm>
          <a:prstGeom prst="rect">
            <a:avLst/>
          </a:prstGeom>
          <a:noFill/>
        </p:spPr>
        <p:txBody>
          <a:bodyPr wrap="square" rtlCol="0">
            <a:spAutoFit/>
          </a:bodyPr>
          <a:lstStyle/>
          <a:p>
            <a:pPr marL="857250" marR="0" indent="-857250" algn="just">
              <a:spcBef>
                <a:spcPts val="0"/>
              </a:spcBef>
              <a:spcAft>
                <a:spcPts val="0"/>
              </a:spcAft>
              <a:buFont typeface="+mj-lt"/>
              <a:buAutoNum type="romanUcPeriod" startAt="3"/>
            </a:pPr>
            <a:r>
              <a:rPr lang="en-US" sz="4400" dirty="0">
                <a:effectLst/>
                <a:latin typeface="Calibri" panose="020F0502020204030204" pitchFamily="34" charset="0"/>
                <a:ea typeface="Times New Roman" panose="02020603050405020304" pitchFamily="18" charset="0"/>
                <a:cs typeface="Calibri" panose="020F0502020204030204" pitchFamily="34" charset="0"/>
              </a:rPr>
              <a:t>Reformation Day</a:t>
            </a:r>
          </a:p>
          <a:p>
            <a:pPr marL="1314450" lvl="1" indent="-857250" algn="just">
              <a:buFont typeface="+mj-lt"/>
              <a:buAutoNum type="alphaUcPeriod"/>
            </a:pPr>
            <a:r>
              <a:rPr lang="en-US" sz="3600" dirty="0">
                <a:latin typeface="Calibri" panose="020F0502020204030204" pitchFamily="34" charset="0"/>
                <a:ea typeface="Times New Roman" panose="02020603050405020304" pitchFamily="18" charset="0"/>
                <a:cs typeface="Calibri" panose="020F0502020204030204" pitchFamily="34" charset="0"/>
              </a:rPr>
              <a:t>Church History (Jet Tour)</a:t>
            </a:r>
          </a:p>
          <a:p>
            <a:pPr marL="1314450" lvl="1" indent="-857250" algn="just">
              <a:buFont typeface="+mj-lt"/>
              <a:buAutoNum type="alphaUcPeriod"/>
            </a:pPr>
            <a:r>
              <a:rPr lang="en-US" sz="3600" dirty="0">
                <a:latin typeface="Calibri" panose="020F0502020204030204" pitchFamily="34" charset="0"/>
                <a:ea typeface="Times New Roman" panose="02020603050405020304" pitchFamily="18" charset="0"/>
                <a:cs typeface="Calibri" panose="020F0502020204030204" pitchFamily="34" charset="0"/>
              </a:rPr>
              <a:t>The Reformers</a:t>
            </a:r>
          </a:p>
          <a:p>
            <a:pPr marL="1771650" lvl="2" indent="-857250" algn="just">
              <a:buFont typeface="+mj-lt"/>
              <a:buAutoNum type="arabicPeriod"/>
            </a:pPr>
            <a:r>
              <a:rPr lang="en-US" sz="2800" b="1" dirty="0">
                <a:latin typeface="Calibri" panose="020F0502020204030204" pitchFamily="34" charset="0"/>
                <a:cs typeface="Calibri" panose="020F0502020204030204" pitchFamily="34" charset="0"/>
              </a:rPr>
              <a:t>John Wyclif </a:t>
            </a:r>
            <a:r>
              <a:rPr lang="en-US" sz="2800" dirty="0">
                <a:latin typeface="Calibri" panose="020F0502020204030204" pitchFamily="34" charset="0"/>
                <a:cs typeface="Calibri" panose="020F0502020204030204" pitchFamily="34" charset="0"/>
              </a:rPr>
              <a:t>(1324-1384) is called the Morning Star of the Reformation. It was said that he </a:t>
            </a:r>
            <a:r>
              <a:rPr lang="en-US" sz="2800" i="1" dirty="0">
                <a:latin typeface="Calibri" panose="020F0502020204030204" pitchFamily="34" charset="0"/>
                <a:cs typeface="Calibri" panose="020F0502020204030204" pitchFamily="34" charset="0"/>
              </a:rPr>
              <a:t>“lit a fire which shall never be put out.”</a:t>
            </a:r>
            <a:r>
              <a:rPr lang="en-US" sz="2800" dirty="0">
                <a:latin typeface="Calibri" panose="020F0502020204030204" pitchFamily="34" charset="0"/>
                <a:cs typeface="Calibri" panose="020F0502020204030204" pitchFamily="34" charset="0"/>
              </a:rPr>
              <a:t> He brought the Scriptures to bear on Catholic doctrine, translated the Scriptures into English, and laid down the principle of Scriptural authority above human authority. </a:t>
            </a:r>
          </a:p>
          <a:p>
            <a:pPr marL="1771650" lvl="2" indent="-857250" algn="just">
              <a:buFont typeface="+mj-lt"/>
              <a:buAutoNum type="arabicPeriod"/>
            </a:pPr>
            <a:r>
              <a:rPr lang="en-US" sz="2800" b="1" dirty="0">
                <a:latin typeface="Calibri" panose="020F0502020204030204" pitchFamily="34" charset="0"/>
                <a:cs typeface="Calibri" panose="020F0502020204030204" pitchFamily="34" charset="0"/>
              </a:rPr>
              <a:t>Jon Hus</a:t>
            </a:r>
            <a:r>
              <a:rPr lang="en-US" sz="2800" dirty="0">
                <a:latin typeface="Calibri" panose="020F0502020204030204" pitchFamily="34" charset="0"/>
                <a:cs typeface="Calibri" panose="020F0502020204030204" pitchFamily="34" charset="0"/>
              </a:rPr>
              <a:t> (1369-1415) who became a professor at the University of Prague in Bohemia and a popular preacher. Hus became another great proponent of the Scriptures and its authority resulting in also speaking against many non-Biblical Roman Catholic doctrines and practices.</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34810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par>
                          <p:cTn id="8" fill="hold">
                            <p:stCondLst>
                              <p:cond delay="1750"/>
                            </p:stCondLst>
                            <p:childTnLst>
                              <p:par>
                                <p:cTn id="9" presetID="10" presetClass="entr" presetSubtype="0" fill="hold" grpId="0" nodeType="afterEffect">
                                  <p:stCondLst>
                                    <p:cond delay="225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75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6494085"/>
          </a:xfrm>
          <a:prstGeom prst="rect">
            <a:avLst/>
          </a:prstGeom>
          <a:noFill/>
        </p:spPr>
        <p:txBody>
          <a:bodyPr wrap="square" rtlCol="0">
            <a:spAutoFit/>
          </a:bodyPr>
          <a:lstStyle/>
          <a:p>
            <a:pPr marL="857250" marR="0" indent="-857250" algn="just">
              <a:spcBef>
                <a:spcPts val="0"/>
              </a:spcBef>
              <a:spcAft>
                <a:spcPts val="0"/>
              </a:spcAft>
              <a:buFont typeface="+mj-lt"/>
              <a:buAutoNum type="romanUcPeriod" startAt="3"/>
            </a:pPr>
            <a:r>
              <a:rPr lang="en-US" sz="4400" dirty="0">
                <a:effectLst/>
                <a:latin typeface="Calibri" panose="020F0502020204030204" pitchFamily="34" charset="0"/>
                <a:ea typeface="Times New Roman" panose="02020603050405020304" pitchFamily="18" charset="0"/>
                <a:cs typeface="Calibri" panose="020F0502020204030204" pitchFamily="34" charset="0"/>
              </a:rPr>
              <a:t>Reformation Day</a:t>
            </a:r>
          </a:p>
          <a:p>
            <a:pPr marL="1314450" lvl="1" indent="-857250" algn="just">
              <a:buFont typeface="+mj-lt"/>
              <a:buAutoNum type="alphaUcPeriod" startAt="2"/>
            </a:pPr>
            <a:r>
              <a:rPr lang="en-US" sz="3600" dirty="0">
                <a:latin typeface="Calibri" panose="020F0502020204030204" pitchFamily="34" charset="0"/>
                <a:ea typeface="Times New Roman" panose="02020603050405020304" pitchFamily="18" charset="0"/>
                <a:cs typeface="Calibri" panose="020F0502020204030204" pitchFamily="34" charset="0"/>
              </a:rPr>
              <a:t>The Reformers</a:t>
            </a:r>
          </a:p>
          <a:p>
            <a:pPr marL="1771650" lvl="2" indent="-857250" algn="just">
              <a:buFont typeface="+mj-lt"/>
              <a:buAutoNum type="arabicPeriod" startAt="3"/>
            </a:pPr>
            <a:r>
              <a:rPr lang="en-US" sz="2800" b="1" dirty="0">
                <a:latin typeface="Calibri" panose="020F0502020204030204" pitchFamily="34" charset="0"/>
                <a:cs typeface="Calibri" panose="020F0502020204030204" pitchFamily="34" charset="0"/>
              </a:rPr>
              <a:t>Martin Luther </a:t>
            </a:r>
            <a:r>
              <a:rPr lang="en-US" sz="2800" dirty="0">
                <a:latin typeface="Calibri" panose="020F0502020204030204" pitchFamily="34" charset="0"/>
                <a:cs typeface="Calibri" panose="020F0502020204030204" pitchFamily="34" charset="0"/>
              </a:rPr>
              <a:t>ignited the fire of the Reformation with his 95 Theses (October 31, 1517) and soon many stood with him in Germany including Elector Frederick the Wise and the civil authorities without whom he would have been martyred like Jon Hus.  1527 – Lutheran Church (Germany); 1529 Lutheran Church (Sweden and Finland); 1537 Lutheran Church (Norway and Iceland)</a:t>
            </a:r>
          </a:p>
          <a:p>
            <a:pPr marL="1771650" lvl="2" indent="-857250" algn="just">
              <a:buFont typeface="+mj-lt"/>
              <a:buAutoNum type="arabicPeriod" startAt="3"/>
            </a:pPr>
            <a:r>
              <a:rPr lang="en-US" sz="2800" b="1" dirty="0" err="1">
                <a:latin typeface="Calibri" panose="020F0502020204030204" pitchFamily="34" charset="0"/>
                <a:cs typeface="Calibri" panose="020F0502020204030204" pitchFamily="34" charset="0"/>
              </a:rPr>
              <a:t>Huldreich</a:t>
            </a:r>
            <a:r>
              <a:rPr lang="en-US" sz="2800" b="1" dirty="0">
                <a:latin typeface="Calibri" panose="020F0502020204030204" pitchFamily="34" charset="0"/>
                <a:cs typeface="Calibri" panose="020F0502020204030204" pitchFamily="34" charset="0"/>
              </a:rPr>
              <a:t> Zwingli</a:t>
            </a:r>
            <a:r>
              <a:rPr lang="en-US" sz="2800" dirty="0">
                <a:latin typeface="Calibri" panose="020F0502020204030204" pitchFamily="34" charset="0"/>
                <a:cs typeface="Calibri" panose="020F0502020204030204" pitchFamily="34" charset="0"/>
              </a:rPr>
              <a:t> was a priest in Zurich, Switzerland. He began an orderly exposition of the Gospel of Matthew in 1519. He became familiar with Luther’s writings and by 1522 he began a vigorous work of reformation in Switzerland under the conviction that only the Bible is binding on Christians. </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132164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4339650"/>
          </a:xfrm>
          <a:prstGeom prst="rect">
            <a:avLst/>
          </a:prstGeom>
          <a:noFill/>
        </p:spPr>
        <p:txBody>
          <a:bodyPr wrap="square" rtlCol="0">
            <a:spAutoFit/>
          </a:bodyPr>
          <a:lstStyle/>
          <a:p>
            <a:pPr marL="857250" marR="0" indent="-857250" algn="just">
              <a:spcBef>
                <a:spcPts val="0"/>
              </a:spcBef>
              <a:spcAft>
                <a:spcPts val="0"/>
              </a:spcAft>
              <a:buFont typeface="+mj-lt"/>
              <a:buAutoNum type="romanUcPeriod" startAt="3"/>
            </a:pPr>
            <a:r>
              <a:rPr lang="en-US" sz="4400" dirty="0">
                <a:effectLst/>
                <a:latin typeface="Calibri" panose="020F0502020204030204" pitchFamily="34" charset="0"/>
                <a:ea typeface="Times New Roman" panose="02020603050405020304" pitchFamily="18" charset="0"/>
                <a:cs typeface="Calibri" panose="020F0502020204030204" pitchFamily="34" charset="0"/>
              </a:rPr>
              <a:t>Reformation Day</a:t>
            </a:r>
          </a:p>
          <a:p>
            <a:pPr marL="1314450" lvl="1" indent="-857250" algn="just">
              <a:buFont typeface="+mj-lt"/>
              <a:buAutoNum type="alphaUcPeriod" startAt="2"/>
            </a:pPr>
            <a:r>
              <a:rPr lang="en-US" sz="3600" dirty="0">
                <a:latin typeface="Calibri" panose="020F0502020204030204" pitchFamily="34" charset="0"/>
                <a:ea typeface="Times New Roman" panose="02020603050405020304" pitchFamily="18" charset="0"/>
                <a:cs typeface="Calibri" panose="020F0502020204030204" pitchFamily="34" charset="0"/>
              </a:rPr>
              <a:t>The Reformers</a:t>
            </a:r>
          </a:p>
          <a:p>
            <a:pPr marL="1771650" lvl="2" indent="-857250" algn="just">
              <a:buFont typeface="+mj-lt"/>
              <a:buAutoNum type="arabicPeriod" startAt="5"/>
            </a:pPr>
            <a:r>
              <a:rPr lang="en-US" sz="2800" b="1" dirty="0">
                <a:latin typeface="Calibri" panose="020F0502020204030204" pitchFamily="34" charset="0"/>
                <a:cs typeface="Calibri" panose="020F0502020204030204" pitchFamily="34" charset="0"/>
              </a:rPr>
              <a:t>Guillaume </a:t>
            </a:r>
            <a:r>
              <a:rPr lang="en-US" sz="2800" b="1" dirty="0" err="1">
                <a:latin typeface="Calibri" panose="020F0502020204030204" pitchFamily="34" charset="0"/>
                <a:cs typeface="Calibri" panose="020F0502020204030204" pitchFamily="34" charset="0"/>
              </a:rPr>
              <a:t>Farel</a:t>
            </a:r>
            <a:r>
              <a:rPr lang="en-US" sz="2800" b="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beginning in 1521 in France. He became involved in the work in Geneva and asked a French acquaintance who was passing through, </a:t>
            </a:r>
            <a:r>
              <a:rPr lang="en-US" sz="2800" b="1" dirty="0">
                <a:latin typeface="Calibri" panose="020F0502020204030204" pitchFamily="34" charset="0"/>
                <a:cs typeface="Calibri" panose="020F0502020204030204" pitchFamily="34" charset="0"/>
              </a:rPr>
              <a:t>John Calvin</a:t>
            </a:r>
            <a:r>
              <a:rPr lang="en-US" sz="2800" dirty="0">
                <a:latin typeface="Calibri" panose="020F0502020204030204" pitchFamily="34" charset="0"/>
                <a:cs typeface="Calibri" panose="020F0502020204030204" pitchFamily="34" charset="0"/>
              </a:rPr>
              <a:t>, to stay and help. Calvin’s work in the years that followed would define much of what would be known as Reformed Theology.</a:t>
            </a:r>
          </a:p>
          <a:p>
            <a:pPr marL="1771650" lvl="2" indent="-857250" algn="just">
              <a:buFont typeface="+mj-lt"/>
              <a:buAutoNum type="arabicPeriod" startAt="5"/>
            </a:pPr>
            <a:r>
              <a:rPr lang="en-US" sz="2800" b="1" dirty="0">
                <a:latin typeface="Calibri" panose="020F0502020204030204" pitchFamily="34" charset="0"/>
                <a:cs typeface="Calibri" panose="020F0502020204030204" pitchFamily="34" charset="0"/>
              </a:rPr>
              <a:t>William Tyndale </a:t>
            </a:r>
            <a:r>
              <a:rPr lang="en-US" sz="2800" dirty="0">
                <a:latin typeface="Calibri" panose="020F0502020204030204" pitchFamily="34" charset="0"/>
                <a:cs typeface="Calibri" panose="020F0502020204030204" pitchFamily="34" charset="0"/>
              </a:rPr>
              <a:t>- translated the Bible into English </a:t>
            </a:r>
          </a:p>
          <a:p>
            <a:pPr lvl="2" algn="just"/>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1824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6494085"/>
          </a:xfrm>
          <a:prstGeom prst="rect">
            <a:avLst/>
          </a:prstGeom>
          <a:noFill/>
        </p:spPr>
        <p:txBody>
          <a:bodyPr wrap="square" rtlCol="0">
            <a:spAutoFit/>
          </a:bodyPr>
          <a:lstStyle/>
          <a:p>
            <a:pPr marL="857250" marR="0" indent="-857250" algn="just">
              <a:spcBef>
                <a:spcPts val="0"/>
              </a:spcBef>
              <a:spcAft>
                <a:spcPts val="0"/>
              </a:spcAft>
              <a:buFont typeface="+mj-lt"/>
              <a:buAutoNum type="romanUcPeriod" startAt="3"/>
            </a:pPr>
            <a:r>
              <a:rPr lang="en-US" sz="4400" dirty="0">
                <a:effectLst/>
                <a:latin typeface="Calibri" panose="020F0502020204030204" pitchFamily="34" charset="0"/>
                <a:ea typeface="Times New Roman" panose="02020603050405020304" pitchFamily="18" charset="0"/>
                <a:cs typeface="Calibri" panose="020F0502020204030204" pitchFamily="34" charset="0"/>
              </a:rPr>
              <a:t>Reformation Day</a:t>
            </a:r>
          </a:p>
          <a:p>
            <a:pPr marL="1314450" lvl="1" indent="-857250" algn="just">
              <a:buFont typeface="+mj-lt"/>
              <a:buAutoNum type="alphaUcPeriod" startAt="3"/>
            </a:pPr>
            <a:r>
              <a:rPr lang="en-US" sz="3600" dirty="0">
                <a:latin typeface="Calibri" panose="020F0502020204030204" pitchFamily="34" charset="0"/>
                <a:ea typeface="Times New Roman" panose="02020603050405020304" pitchFamily="18" charset="0"/>
                <a:cs typeface="Calibri" panose="020F0502020204030204" pitchFamily="34" charset="0"/>
              </a:rPr>
              <a:t>The Great Theological Divide – Five Cries:</a:t>
            </a:r>
          </a:p>
          <a:p>
            <a:pPr marL="1771650" lvl="2" indent="-857250" algn="just">
              <a:buFont typeface="+mj-lt"/>
              <a:buAutoNum type="arabicPeriod"/>
            </a:pPr>
            <a:r>
              <a:rPr lang="en-US" sz="2800" b="1" dirty="0">
                <a:latin typeface="Calibri" panose="020F0502020204030204" pitchFamily="34" charset="0"/>
                <a:cs typeface="Calibri" panose="020F0502020204030204" pitchFamily="34" charset="0"/>
              </a:rPr>
              <a:t>Sola scriptura </a:t>
            </a:r>
            <a:r>
              <a:rPr lang="en-US" sz="2800" dirty="0">
                <a:latin typeface="Calibri" panose="020F0502020204030204" pitchFamily="34" charset="0"/>
                <a:cs typeface="Calibri" panose="020F0502020204030204" pitchFamily="34" charset="0"/>
              </a:rPr>
              <a:t>– by Scripture alone. This is the hallmark of the Reformation and the presumptive basis for all reformation doctrine. Only the Bible is God breathed and so is the only authoritative source for Christian doctrine and practice (2 Timothy 3:16-17).</a:t>
            </a:r>
          </a:p>
          <a:p>
            <a:pPr marL="1771650" lvl="2" indent="-857250" algn="just">
              <a:buFont typeface="+mj-lt"/>
              <a:buAutoNum type="arabicPeriod"/>
            </a:pPr>
            <a:r>
              <a:rPr lang="en-US" sz="2800" b="1" dirty="0">
                <a:latin typeface="Calibri" panose="020F0502020204030204" pitchFamily="34" charset="0"/>
                <a:cs typeface="Calibri" panose="020F0502020204030204" pitchFamily="34" charset="0"/>
              </a:rPr>
              <a:t>Sola fide </a:t>
            </a:r>
            <a:r>
              <a:rPr lang="en-US" sz="2800" dirty="0">
                <a:latin typeface="Calibri" panose="020F0502020204030204" pitchFamily="34" charset="0"/>
                <a:cs typeface="Calibri" panose="020F0502020204030204" pitchFamily="34" charset="0"/>
              </a:rPr>
              <a:t>– by faith alone. This was the central doctrinal issue for Martin Luther and other reformers and so it is sometimes referred to as the material cause of the reformation. (see Romans 4:5)</a:t>
            </a:r>
          </a:p>
          <a:p>
            <a:pPr marL="1771650" lvl="2" indent="-857250" algn="just">
              <a:buFont typeface="+mj-lt"/>
              <a:buAutoNum type="arabicPeriod"/>
            </a:pPr>
            <a:r>
              <a:rPr lang="en-US" sz="2800" b="1" dirty="0">
                <a:latin typeface="Calibri" panose="020F0502020204030204" pitchFamily="34" charset="0"/>
                <a:cs typeface="Calibri" panose="020F0502020204030204" pitchFamily="34" charset="0"/>
              </a:rPr>
              <a:t>Sola gratia</a:t>
            </a:r>
            <a:r>
              <a:rPr lang="en-US" sz="2800" dirty="0">
                <a:latin typeface="Calibri" panose="020F0502020204030204" pitchFamily="34" charset="0"/>
                <a:cs typeface="Calibri" panose="020F0502020204030204" pitchFamily="34" charset="0"/>
              </a:rPr>
              <a:t> – by grace alone. This doctrine places the emphasis on God as the sole source of grace and opposes the Roman Catholic doctrine that grace is dispensed by the church through its sacraments which would be merited favor and not grace. </a:t>
            </a:r>
          </a:p>
        </p:txBody>
      </p:sp>
    </p:spTree>
    <p:extLst>
      <p:ext uri="{BB962C8B-B14F-4D97-AF65-F5344CB8AC3E}">
        <p14:creationId xmlns:p14="http://schemas.microsoft.com/office/powerpoint/2010/main" val="3783677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75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75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6186309"/>
          </a:xfrm>
          <a:prstGeom prst="rect">
            <a:avLst/>
          </a:prstGeom>
          <a:noFill/>
        </p:spPr>
        <p:txBody>
          <a:bodyPr wrap="square" rtlCol="0">
            <a:spAutoFit/>
          </a:bodyPr>
          <a:lstStyle/>
          <a:p>
            <a:pPr marL="857250" marR="0" indent="-857250" algn="just">
              <a:spcBef>
                <a:spcPts val="0"/>
              </a:spcBef>
              <a:spcAft>
                <a:spcPts val="0"/>
              </a:spcAft>
              <a:buAutoNum type="romanUcPeriod"/>
            </a:pPr>
            <a:r>
              <a:rPr lang="en-US" sz="4400" dirty="0">
                <a:effectLst/>
                <a:latin typeface="Calibri" panose="020F0502020204030204" pitchFamily="34" charset="0"/>
                <a:ea typeface="Times New Roman" panose="02020603050405020304" pitchFamily="18" charset="0"/>
                <a:cs typeface="Calibri" panose="020F0502020204030204" pitchFamily="34" charset="0"/>
              </a:rPr>
              <a:t>The historical background of Halloween</a:t>
            </a:r>
          </a:p>
          <a:p>
            <a:pPr marL="1314450" lvl="1" indent="-857250" algn="just">
              <a:buFont typeface="+mj-lt"/>
              <a:buAutoNum type="alphaUcPeriod"/>
            </a:pPr>
            <a:r>
              <a:rPr lang="en-US" sz="3600" dirty="0">
                <a:latin typeface="Calibri" panose="020F0502020204030204" pitchFamily="34" charset="0"/>
                <a:ea typeface="Times New Roman" panose="02020603050405020304" pitchFamily="18" charset="0"/>
                <a:cs typeface="Calibri" panose="020F0502020204030204" pitchFamily="34" charset="0"/>
              </a:rPr>
              <a:t>Connection to the Druid’s worship of Samhain</a:t>
            </a:r>
          </a:p>
          <a:p>
            <a:pPr marL="1314450" lvl="1" indent="-857250" algn="just">
              <a:buFont typeface="+mj-lt"/>
              <a:buAutoNum type="alphaUcPeriod"/>
            </a:pPr>
            <a:r>
              <a:rPr lang="en-US" sz="3600" dirty="0">
                <a:effectLst/>
                <a:latin typeface="Calibri" panose="020F0502020204030204" pitchFamily="34" charset="0"/>
                <a:ea typeface="Times New Roman" panose="02020603050405020304" pitchFamily="18" charset="0"/>
                <a:cs typeface="Calibri" panose="020F0502020204030204" pitchFamily="34" charset="0"/>
              </a:rPr>
              <a:t>Connection to Christianity – syncretism </a:t>
            </a:r>
          </a:p>
          <a:p>
            <a:pPr marL="1771650" lvl="2" indent="-857250" algn="just">
              <a:buFont typeface="+mj-lt"/>
              <a:buAutoNum type="arabicPeriod"/>
            </a:pPr>
            <a:r>
              <a:rPr lang="en-US" sz="2800" dirty="0">
                <a:latin typeface="Calibri" panose="020F0502020204030204" pitchFamily="34" charset="0"/>
                <a:cs typeface="Calibri" panose="020F0502020204030204" pitchFamily="34" charset="0"/>
              </a:rPr>
              <a:t>Pope Boniface IV in 609/610 dedicated the Pantheon at Rome to the “</a:t>
            </a:r>
            <a:r>
              <a:rPr lang="en-US" sz="2800" i="1" dirty="0">
                <a:latin typeface="Calibri" panose="020F0502020204030204" pitchFamily="34" charset="0"/>
                <a:cs typeface="Calibri" panose="020F0502020204030204" pitchFamily="34" charset="0"/>
              </a:rPr>
              <a:t>Blessed Virgin and all the martyrs</a:t>
            </a:r>
            <a:r>
              <a:rPr lang="en-US" sz="2800" dirty="0">
                <a:latin typeface="Calibri" panose="020F0502020204030204" pitchFamily="34" charset="0"/>
                <a:cs typeface="Calibri" panose="020F0502020204030204" pitchFamily="34" charset="0"/>
              </a:rPr>
              <a:t>” which replaced “Feralia,” the pagan festival of the dead. </a:t>
            </a:r>
          </a:p>
          <a:p>
            <a:pPr marL="1771650" lvl="2" indent="-857250" algn="just">
              <a:buFont typeface="+mj-lt"/>
              <a:buAutoNum type="arabicPeriod"/>
            </a:pPr>
            <a:r>
              <a:rPr lang="en-US" sz="2800" dirty="0">
                <a:latin typeface="Calibri" panose="020F0502020204030204" pitchFamily="34" charset="0"/>
                <a:cs typeface="Calibri" panose="020F0502020204030204" pitchFamily="34" charset="0"/>
              </a:rPr>
              <a:t>Pope Gregory III (741) shifted this to November 1 as a day to commemorate “All Saints” that had died. </a:t>
            </a:r>
          </a:p>
          <a:p>
            <a:pPr marL="1771650" lvl="2" indent="-857250" algn="just">
              <a:buFont typeface="+mj-lt"/>
              <a:buAutoNum type="arabicPeriod"/>
            </a:pPr>
            <a:r>
              <a:rPr lang="en-US" sz="2800" dirty="0">
                <a:latin typeface="Calibri" panose="020F0502020204030204" pitchFamily="34" charset="0"/>
                <a:cs typeface="Calibri" panose="020F0502020204030204" pitchFamily="34" charset="0"/>
              </a:rPr>
              <a:t>Pope Gregory IV in 835 established November 1 for the universal observance of the “Feast of All Saints” and November 2 as “All Souls’ Day” to honor the souls of the dead. Another name for All Saints Day was “All Hallows Day” and the night prior is “All Hallows Eve” which is shortened to “Halloween.”</a:t>
            </a: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4770537"/>
          </a:xfrm>
          <a:prstGeom prst="rect">
            <a:avLst/>
          </a:prstGeom>
          <a:noFill/>
        </p:spPr>
        <p:txBody>
          <a:bodyPr wrap="square" rtlCol="0">
            <a:spAutoFit/>
          </a:bodyPr>
          <a:lstStyle/>
          <a:p>
            <a:pPr marL="857250" marR="0" indent="-857250" algn="just">
              <a:spcBef>
                <a:spcPts val="0"/>
              </a:spcBef>
              <a:spcAft>
                <a:spcPts val="0"/>
              </a:spcAft>
              <a:buFont typeface="+mj-lt"/>
              <a:buAutoNum type="romanUcPeriod" startAt="3"/>
            </a:pPr>
            <a:r>
              <a:rPr lang="en-US" sz="4400" dirty="0">
                <a:effectLst/>
                <a:latin typeface="Calibri" panose="020F0502020204030204" pitchFamily="34" charset="0"/>
                <a:ea typeface="Times New Roman" panose="02020603050405020304" pitchFamily="18" charset="0"/>
                <a:cs typeface="Calibri" panose="020F0502020204030204" pitchFamily="34" charset="0"/>
              </a:rPr>
              <a:t>Reformation Day</a:t>
            </a:r>
          </a:p>
          <a:p>
            <a:pPr marL="1314450" lvl="1" indent="-857250" algn="just">
              <a:buFont typeface="+mj-lt"/>
              <a:buAutoNum type="alphaUcPeriod" startAt="3"/>
            </a:pPr>
            <a:r>
              <a:rPr lang="en-US" sz="3600" dirty="0">
                <a:latin typeface="Calibri" panose="020F0502020204030204" pitchFamily="34" charset="0"/>
                <a:ea typeface="Times New Roman" panose="02020603050405020304" pitchFamily="18" charset="0"/>
                <a:cs typeface="Calibri" panose="020F0502020204030204" pitchFamily="34" charset="0"/>
              </a:rPr>
              <a:t>The Great Theological Divide – Five Cries:</a:t>
            </a:r>
          </a:p>
          <a:p>
            <a:pPr marL="1428750" lvl="2" indent="-514350" algn="just">
              <a:buFont typeface="+mj-lt"/>
              <a:buAutoNum type="arabicPeriod" startAt="4"/>
            </a:pPr>
            <a:r>
              <a:rPr lang="en-US" sz="2800" b="1" dirty="0">
                <a:latin typeface="Calibri" panose="020F0502020204030204" pitchFamily="34" charset="0"/>
                <a:cs typeface="Calibri" panose="020F0502020204030204" pitchFamily="34" charset="0"/>
              </a:rPr>
              <a:t>Solus Christus  </a:t>
            </a:r>
            <a:r>
              <a:rPr lang="en-US" sz="2800" dirty="0">
                <a:latin typeface="Calibri" panose="020F0502020204030204" pitchFamily="34" charset="0"/>
                <a:cs typeface="Calibri" panose="020F0502020204030204" pitchFamily="34" charset="0"/>
              </a:rPr>
              <a:t>– through Christ alone. Jesus Christ is the only mediator between God and man and there is salvation through no other (Acts 4:12). </a:t>
            </a:r>
          </a:p>
          <a:p>
            <a:pPr marL="1428750" lvl="2" indent="-514350" algn="just">
              <a:buFont typeface="+mj-lt"/>
              <a:buAutoNum type="arabicPeriod" startAt="4"/>
            </a:pPr>
            <a:r>
              <a:rPr lang="en-US" sz="2800" b="1" dirty="0">
                <a:latin typeface="Calibri" panose="020F0502020204030204" pitchFamily="34" charset="0"/>
                <a:cs typeface="Calibri" panose="020F0502020204030204" pitchFamily="34" charset="0"/>
              </a:rPr>
              <a:t>Soli Deo Gloria </a:t>
            </a:r>
            <a:r>
              <a:rPr lang="en-US" sz="2800" dirty="0">
                <a:latin typeface="Calibri" panose="020F0502020204030204" pitchFamily="34" charset="0"/>
                <a:cs typeface="Calibri" panose="020F0502020204030204" pitchFamily="34" charset="0"/>
              </a:rPr>
              <a:t>– for the glory of God alone. This was the ultimate purpose of the Reformation. Man had exalted himself over God’s word and God’s means of salvation by His grace through faith in the person and work of the Lord Jesus Christ. All glory is to be due to God and God alone. </a:t>
            </a:r>
          </a:p>
        </p:txBody>
      </p:sp>
      <p:sp>
        <p:nvSpPr>
          <p:cNvPr id="3" name="TextBox 2">
            <a:extLst>
              <a:ext uri="{FF2B5EF4-FFF2-40B4-BE49-F238E27FC236}">
                <a16:creationId xmlns:a16="http://schemas.microsoft.com/office/drawing/2014/main" id="{996A5B49-388D-BAA6-39A6-ECED8D9C090E}"/>
              </a:ext>
            </a:extLst>
          </p:cNvPr>
          <p:cNvSpPr txBox="1"/>
          <p:nvPr/>
        </p:nvSpPr>
        <p:spPr>
          <a:xfrm>
            <a:off x="294055" y="5455118"/>
            <a:ext cx="11590636" cy="1508105"/>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Not to us, O LORD, not to us, But to Your name give glory because of Your lovingkindness, because of Your truth.  (Psalm 115:1)</a:t>
            </a:r>
            <a:endParaRPr lang="en-US" sz="3200" dirty="0">
              <a:latin typeface="Calibri" panose="020F0502020204030204" pitchFamily="34" charset="0"/>
              <a:cs typeface="Calibri" panose="020F0502020204030204" pitchFamily="34" charset="0"/>
            </a:endParaRPr>
          </a:p>
          <a:p>
            <a:pPr marR="0" algn="just">
              <a:spcBef>
                <a:spcPts val="0"/>
              </a:spcBef>
              <a:spcAft>
                <a:spcPts val="0"/>
              </a:spcAft>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0242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750"/>
                                        <p:tgtEl>
                                          <p:spTgt spid="2">
                                            <p:txEl>
                                              <p:pRg st="3" end="3"/>
                                            </p:txEl>
                                          </p:spTgt>
                                        </p:tgtEl>
                                      </p:cBhvr>
                                    </p:animEffect>
                                  </p:childTnLst>
                                </p:cTn>
                              </p:par>
                            </p:childTnLst>
                          </p:cTn>
                        </p:par>
                        <p:par>
                          <p:cTn id="13" fill="hold">
                            <p:stCondLst>
                              <p:cond delay="1750"/>
                            </p:stCondLst>
                            <p:childTnLst>
                              <p:par>
                                <p:cTn id="14" presetID="10" presetClass="entr" presetSubtype="0" fill="hold" grpId="0" nodeType="afterEffect">
                                  <p:stCondLst>
                                    <p:cond delay="5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ruit, different, several&#10;&#10;Description automatically generated">
            <a:extLst>
              <a:ext uri="{FF2B5EF4-FFF2-40B4-BE49-F238E27FC236}">
                <a16:creationId xmlns:a16="http://schemas.microsoft.com/office/drawing/2014/main" id="{A462AE0F-28C9-CC23-4448-FA3EA112171A}"/>
              </a:ext>
            </a:extLst>
          </p:cNvPr>
          <p:cNvPicPr>
            <a:picLocks noChangeAspect="1"/>
          </p:cNvPicPr>
          <p:nvPr/>
        </p:nvPicPr>
        <p:blipFill>
          <a:blip r:embed="rId2"/>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153758"/>
            <a:ext cx="12097109" cy="523220"/>
          </a:xfrm>
          <a:prstGeom prst="rect">
            <a:avLst/>
          </a:prstGeom>
          <a:noFill/>
        </p:spPr>
        <p:txBody>
          <a:bodyPr wrap="square" rtlCol="0">
            <a:spAutoFit/>
          </a:bodyPr>
          <a:lstStyle/>
          <a:p>
            <a:pPr algn="ctr"/>
            <a:r>
              <a:rPr lang="en-US" sz="2800" dirty="0">
                <a:solidFill>
                  <a:schemeClr val="tx2"/>
                </a:solidFill>
                <a:latin typeface="Candara" panose="020E0502030303020204" pitchFamily="34" charset="0"/>
              </a:rPr>
              <a:t>October 31 and Two Diametrically Opposed Celebrations</a:t>
            </a:r>
          </a:p>
        </p:txBody>
      </p:sp>
    </p:spTree>
    <p:extLst>
      <p:ext uri="{BB962C8B-B14F-4D97-AF65-F5344CB8AC3E}">
        <p14:creationId xmlns:p14="http://schemas.microsoft.com/office/powerpoint/2010/main" val="103099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1877437"/>
          </a:xfrm>
          <a:prstGeom prst="rect">
            <a:avLst/>
          </a:prstGeom>
          <a:noFill/>
        </p:spPr>
        <p:txBody>
          <a:bodyPr wrap="square" rtlCol="0">
            <a:spAutoFit/>
          </a:bodyPr>
          <a:lstStyle/>
          <a:p>
            <a:pPr marL="857250" marR="0" indent="-857250" algn="just">
              <a:spcBef>
                <a:spcPts val="0"/>
              </a:spcBef>
              <a:spcAft>
                <a:spcPts val="0"/>
              </a:spcAft>
              <a:buFont typeface="+mj-lt"/>
              <a:buAutoNum type="romanUcPeriod" startAt="2"/>
            </a:pPr>
            <a:r>
              <a:rPr lang="en-US" sz="4400" dirty="0">
                <a:effectLst/>
                <a:latin typeface="Calibri" panose="020F0502020204030204" pitchFamily="34" charset="0"/>
                <a:ea typeface="Times New Roman" panose="02020603050405020304" pitchFamily="18" charset="0"/>
                <a:cs typeface="Calibri" panose="020F0502020204030204" pitchFamily="34" charset="0"/>
              </a:rPr>
              <a:t>Halloween – A Christian Response</a:t>
            </a:r>
          </a:p>
          <a:p>
            <a:pPr marL="1314450" lvl="1" indent="-857250" algn="just">
              <a:buFont typeface="+mj-lt"/>
              <a:buAutoNum type="alphaUcPeriod"/>
            </a:pPr>
            <a:r>
              <a:rPr lang="en-US" sz="3600" dirty="0">
                <a:latin typeface="Calibri" panose="020F0502020204030204" pitchFamily="34" charset="0"/>
                <a:ea typeface="Times New Roman" panose="02020603050405020304" pitchFamily="18" charset="0"/>
                <a:cs typeface="Calibri" panose="020F0502020204030204" pitchFamily="34" charset="0"/>
              </a:rPr>
              <a:t>Two Biblical Principles to apply</a:t>
            </a:r>
          </a:p>
          <a:p>
            <a:pPr marL="1771650" lvl="2" indent="-857250" algn="just">
              <a:buFont typeface="+mj-lt"/>
              <a:buAutoNum type="arabicPeriod"/>
            </a:pPr>
            <a:r>
              <a:rPr lang="en-US" sz="3600" dirty="0">
                <a:latin typeface="Calibri" panose="020F0502020204030204" pitchFamily="34" charset="0"/>
                <a:ea typeface="Times New Roman" panose="02020603050405020304" pitchFamily="18" charset="0"/>
                <a:cs typeface="Calibri" panose="020F0502020204030204" pitchFamily="34" charset="0"/>
              </a:rPr>
              <a:t>Deuteronomy 18:9-14 - occult/demonic forbidden</a:t>
            </a:r>
          </a:p>
        </p:txBody>
      </p:sp>
    </p:spTree>
    <p:extLst>
      <p:ext uri="{BB962C8B-B14F-4D97-AF65-F5344CB8AC3E}">
        <p14:creationId xmlns:p14="http://schemas.microsoft.com/office/powerpoint/2010/main" val="25466064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Deuteronomy 18:9-14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9 "When you enter the land which the Lord your God gives you, you shall not learn to imitate the detestable things of those nations. 10 "There shall not be found among you anyone who makes his son or his daughter pass through the fire, one who uses divination, one who practices witchcraft, or one who interprets omens, or a sorcerer, 11 or one who casts a spell, or a medium, or a </a:t>
            </a:r>
            <a:r>
              <a:rPr lang="en-US" sz="3200" i="1" dirty="0" err="1">
                <a:effectLst/>
                <a:latin typeface="Calibri" panose="020F0502020204030204" pitchFamily="34" charset="0"/>
                <a:ea typeface="Calibri" panose="020F0502020204030204" pitchFamily="34" charset="0"/>
                <a:cs typeface="Calibri" panose="020F0502020204030204" pitchFamily="34" charset="0"/>
              </a:rPr>
              <a:t>spiritist</a:t>
            </a:r>
            <a:r>
              <a:rPr lang="en-US" sz="3200" i="1" dirty="0">
                <a:effectLst/>
                <a:latin typeface="Calibri" panose="020F0502020204030204" pitchFamily="34" charset="0"/>
                <a:ea typeface="Calibri" panose="020F0502020204030204" pitchFamily="34" charset="0"/>
                <a:cs typeface="Calibri" panose="020F0502020204030204" pitchFamily="34" charset="0"/>
              </a:rPr>
              <a:t>, or one who calls up the dead. 12 "For whoever does these things is detestable to the Lord; and because of these detestable things the Lord your God will drive them out before you. 13 "You shall be blameless before the Lord your God. 14 "For those nations, which you shall dispossess, listen to those who practice witchcraft and to diviners, but as for you, the Lord your God has not allowed you to do so.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79094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5878532"/>
          </a:xfrm>
          <a:prstGeom prst="rect">
            <a:avLst/>
          </a:prstGeom>
          <a:noFill/>
        </p:spPr>
        <p:txBody>
          <a:bodyPr wrap="square" rtlCol="0">
            <a:spAutoFit/>
          </a:bodyPr>
          <a:lstStyle/>
          <a:p>
            <a:pPr marL="857250" marR="0" indent="-857250" algn="just">
              <a:spcBef>
                <a:spcPts val="0"/>
              </a:spcBef>
              <a:spcAft>
                <a:spcPts val="0"/>
              </a:spcAft>
              <a:buFont typeface="+mj-lt"/>
              <a:buAutoNum type="romanUcPeriod" startAt="2"/>
            </a:pPr>
            <a:r>
              <a:rPr lang="en-US" sz="4400" dirty="0">
                <a:effectLst/>
                <a:latin typeface="Calibri" panose="020F0502020204030204" pitchFamily="34" charset="0"/>
                <a:ea typeface="Times New Roman" panose="02020603050405020304" pitchFamily="18" charset="0"/>
                <a:cs typeface="Calibri" panose="020F0502020204030204" pitchFamily="34" charset="0"/>
              </a:rPr>
              <a:t>Halloween – A Christian Response</a:t>
            </a:r>
          </a:p>
          <a:p>
            <a:pPr marL="1314450" lvl="1" indent="-857250" algn="just">
              <a:buFont typeface="+mj-lt"/>
              <a:buAutoNum type="alphaUcPeriod"/>
            </a:pPr>
            <a:r>
              <a:rPr lang="en-US" sz="3600" dirty="0">
                <a:latin typeface="Calibri" panose="020F0502020204030204" pitchFamily="34" charset="0"/>
                <a:ea typeface="Times New Roman" panose="02020603050405020304" pitchFamily="18" charset="0"/>
                <a:cs typeface="Calibri" panose="020F0502020204030204" pitchFamily="34" charset="0"/>
              </a:rPr>
              <a:t>Two Biblical Principles to apply</a:t>
            </a:r>
          </a:p>
          <a:p>
            <a:pPr marL="1771650" lvl="2" indent="-857250" algn="just">
              <a:buFont typeface="+mj-lt"/>
              <a:buAutoNum type="arabicPeriod"/>
            </a:pPr>
            <a:r>
              <a:rPr lang="en-US" sz="3600" dirty="0">
                <a:latin typeface="Calibri" panose="020F0502020204030204" pitchFamily="34" charset="0"/>
                <a:ea typeface="Times New Roman" panose="02020603050405020304" pitchFamily="18" charset="0"/>
                <a:cs typeface="Calibri" panose="020F0502020204030204" pitchFamily="34" charset="0"/>
              </a:rPr>
              <a:t>Deuteronomy 18:9-14 – occult/demonic forbidden</a:t>
            </a:r>
          </a:p>
          <a:p>
            <a:pPr marL="2228850" lvl="3" indent="-857250" algn="just">
              <a:buFont typeface="+mj-lt"/>
              <a:buAutoNum type="alphaLcPeriod"/>
            </a:pPr>
            <a:r>
              <a:rPr lang="en-US" sz="3200" dirty="0">
                <a:latin typeface="Calibri" panose="020F0502020204030204" pitchFamily="34" charset="0"/>
                <a:cs typeface="Calibri" panose="020F0502020204030204" pitchFamily="34" charset="0"/>
              </a:rPr>
              <a:t>The practice of such things were the reason these nations were going to be destroyed, and, </a:t>
            </a:r>
          </a:p>
          <a:p>
            <a:pPr marL="2228850" lvl="3" indent="-857250" algn="just">
              <a:buFont typeface="+mj-lt"/>
              <a:buAutoNum type="alphaLcPeriod"/>
            </a:pPr>
            <a:r>
              <a:rPr lang="en-US" sz="3200" dirty="0">
                <a:latin typeface="Calibri" panose="020F0502020204030204" pitchFamily="34" charset="0"/>
                <a:cs typeface="Calibri" panose="020F0502020204030204" pitchFamily="34" charset="0"/>
              </a:rPr>
              <a:t>The </a:t>
            </a:r>
            <a:r>
              <a:rPr lang="en-US" sz="3200" dirty="0" err="1">
                <a:latin typeface="Calibri" panose="020F0502020204030204" pitchFamily="34" charset="0"/>
                <a:cs typeface="Calibri" panose="020F0502020204030204" pitchFamily="34" charset="0"/>
              </a:rPr>
              <a:t>pactice</a:t>
            </a:r>
            <a:r>
              <a:rPr lang="en-US" sz="3200" dirty="0">
                <a:latin typeface="Calibri" panose="020F0502020204030204" pitchFamily="34" charset="0"/>
                <a:cs typeface="Calibri" panose="020F0502020204030204" pitchFamily="34" charset="0"/>
              </a:rPr>
              <a:t> of such things are real – divination, witchcraft, omen interpretation, sorcery, casting spells, being a medium or </a:t>
            </a:r>
            <a:r>
              <a:rPr lang="en-US" sz="3200" dirty="0" err="1">
                <a:latin typeface="Calibri" panose="020F0502020204030204" pitchFamily="34" charset="0"/>
                <a:cs typeface="Calibri" panose="020F0502020204030204" pitchFamily="34" charset="0"/>
              </a:rPr>
              <a:t>spiritist</a:t>
            </a:r>
            <a:r>
              <a:rPr lang="en-US" sz="3200" dirty="0">
                <a:latin typeface="Calibri" panose="020F0502020204030204" pitchFamily="34" charset="0"/>
                <a:cs typeface="Calibri" panose="020F0502020204030204" pitchFamily="34" charset="0"/>
              </a:rPr>
              <a:t> are all real things. Similar warnings against occultic practices are given in the New Testament. </a:t>
            </a:r>
          </a:p>
          <a:p>
            <a:pPr marL="2228850" lvl="3" indent="-857250" algn="just">
              <a:buFont typeface="+mj-lt"/>
              <a:buAutoNum type="alphaLcPeriod"/>
            </a:pPr>
            <a:endParaRPr lang="en-US" sz="36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294520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75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Galatians 5:19-20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19 Now the deeds of the flesh are evident, which are: immorality, impurity, sensuality, 20 idolatry, </a:t>
            </a:r>
            <a:r>
              <a:rPr lang="en-US" sz="4000" b="1" i="1" u="sng" dirty="0">
                <a:effectLst/>
                <a:latin typeface="Calibri" panose="020F0502020204030204" pitchFamily="34" charset="0"/>
                <a:ea typeface="Times New Roman" panose="02020603050405020304" pitchFamily="18" charset="0"/>
              </a:rPr>
              <a:t>sorcery</a:t>
            </a:r>
            <a:r>
              <a:rPr lang="en-US" sz="4000" i="1" dirty="0">
                <a:effectLst/>
                <a:latin typeface="Calibri" panose="020F0502020204030204" pitchFamily="34" charset="0"/>
                <a:ea typeface="Times New Roman" panose="02020603050405020304" pitchFamily="18" charset="0"/>
              </a:rPr>
              <a:t>, enmities, strife, jealousy, outbursts of anger, disputes, dissensions, factions…</a:t>
            </a:r>
          </a:p>
        </p:txBody>
      </p:sp>
    </p:spTree>
    <p:extLst>
      <p:ext uri="{BB962C8B-B14F-4D97-AF65-F5344CB8AC3E}">
        <p14:creationId xmlns:p14="http://schemas.microsoft.com/office/powerpoint/2010/main" val="21724273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A2007-B9E6-48A8-9E5E-C98EDFD53C8F}"/>
              </a:ext>
            </a:extLst>
          </p:cNvPr>
          <p:cNvSpPr txBox="1"/>
          <p:nvPr/>
        </p:nvSpPr>
        <p:spPr>
          <a:xfrm>
            <a:off x="300682" y="422616"/>
            <a:ext cx="11590636" cy="3539430"/>
          </a:xfrm>
          <a:prstGeom prst="rect">
            <a:avLst/>
          </a:prstGeom>
          <a:noFill/>
        </p:spPr>
        <p:txBody>
          <a:bodyPr wrap="square" rtlCol="0">
            <a:spAutoFit/>
          </a:bodyPr>
          <a:lstStyle/>
          <a:p>
            <a:pPr marL="857250" marR="0" indent="-857250" algn="just">
              <a:spcBef>
                <a:spcPts val="0"/>
              </a:spcBef>
              <a:spcAft>
                <a:spcPts val="0"/>
              </a:spcAft>
              <a:buFont typeface="+mj-lt"/>
              <a:buAutoNum type="romanUcPeriod" startAt="2"/>
            </a:pPr>
            <a:r>
              <a:rPr lang="en-US" sz="4400" dirty="0">
                <a:effectLst/>
                <a:latin typeface="Calibri" panose="020F0502020204030204" pitchFamily="34" charset="0"/>
                <a:ea typeface="Times New Roman" panose="02020603050405020304" pitchFamily="18" charset="0"/>
                <a:cs typeface="Calibri" panose="020F0502020204030204" pitchFamily="34" charset="0"/>
              </a:rPr>
              <a:t>Halloween – A Christian Response</a:t>
            </a:r>
          </a:p>
          <a:p>
            <a:pPr marL="1314450" lvl="1" indent="-857250" algn="just">
              <a:buFont typeface="+mj-lt"/>
              <a:buAutoNum type="alphaUcPeriod"/>
            </a:pPr>
            <a:r>
              <a:rPr lang="en-US" sz="3600" dirty="0">
                <a:latin typeface="Calibri" panose="020F0502020204030204" pitchFamily="34" charset="0"/>
                <a:ea typeface="Times New Roman" panose="02020603050405020304" pitchFamily="18" charset="0"/>
                <a:cs typeface="Calibri" panose="020F0502020204030204" pitchFamily="34" charset="0"/>
              </a:rPr>
              <a:t>Two Biblical Principles to apply</a:t>
            </a:r>
          </a:p>
          <a:p>
            <a:pPr marL="1771650" lvl="2" indent="-857250" algn="just">
              <a:buFont typeface="+mj-lt"/>
              <a:buAutoNum type="arabicPeriod"/>
            </a:pPr>
            <a:r>
              <a:rPr lang="en-US" sz="3600" dirty="0">
                <a:latin typeface="Calibri" panose="020F0502020204030204" pitchFamily="34" charset="0"/>
                <a:ea typeface="Times New Roman" panose="02020603050405020304" pitchFamily="18" charset="0"/>
                <a:cs typeface="Calibri" panose="020F0502020204030204" pitchFamily="34" charset="0"/>
              </a:rPr>
              <a:t>Deuteronomy 18:9-14 – occult/demonic forbidden</a:t>
            </a:r>
          </a:p>
          <a:p>
            <a:pPr marL="1771650" lvl="2" indent="-857250" algn="just">
              <a:buFont typeface="+mj-lt"/>
              <a:buAutoNum type="arabicPeriod"/>
            </a:pPr>
            <a:r>
              <a:rPr lang="en-US" sz="3600" dirty="0">
                <a:latin typeface="Calibri" panose="020F0502020204030204" pitchFamily="34" charset="0"/>
                <a:ea typeface="Times New Roman" panose="02020603050405020304" pitchFamily="18" charset="0"/>
                <a:cs typeface="Calibri" panose="020F0502020204030204" pitchFamily="34" charset="0"/>
              </a:rPr>
              <a:t>Acts 26:17-18 – Changed perspective/behavior</a:t>
            </a:r>
          </a:p>
          <a:p>
            <a:pPr marL="1771650" lvl="2" indent="-857250" algn="just">
              <a:buFont typeface="+mj-lt"/>
              <a:buAutoNum type="arabicPeriod"/>
            </a:pP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lvl="3" algn="just"/>
            <a:endParaRPr lang="en-US" sz="36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467823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Acts 26:15-18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5"/>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15 "And I said, 'Who are You, Lord?' And the Lord said, 'I am Jesus whom you are persecuting. 16 'But get up and stand on your feet; for this purpose I have appeared to you, to appoint you a minister and a witness not only to the things which you have seen, but also to the things in which I will appear to you; 17 rescuing you from the Jewish people and from the Gentiles, to whom I am sending you, </a:t>
            </a:r>
            <a:r>
              <a:rPr lang="en-US" sz="3400" b="1" i="1" dirty="0">
                <a:effectLst/>
                <a:latin typeface="Calibri" panose="020F0502020204030204" pitchFamily="34" charset="0"/>
                <a:ea typeface="Calibri" panose="020F0502020204030204" pitchFamily="34" charset="0"/>
                <a:cs typeface="Calibri" panose="020F0502020204030204" pitchFamily="34" charset="0"/>
              </a:rPr>
              <a:t>18</a:t>
            </a:r>
            <a:r>
              <a:rPr lang="en-US" sz="3400" i="1" dirty="0">
                <a:effectLst/>
                <a:latin typeface="Calibri" panose="020F0502020204030204" pitchFamily="34" charset="0"/>
                <a:ea typeface="Calibri" panose="020F0502020204030204" pitchFamily="34" charset="0"/>
                <a:cs typeface="Calibri" panose="020F0502020204030204" pitchFamily="34" charset="0"/>
              </a:rPr>
              <a:t> </a:t>
            </a:r>
            <a:r>
              <a:rPr lang="en-US" sz="3400" b="1" i="1" dirty="0">
                <a:effectLst/>
                <a:latin typeface="Calibri" panose="020F0502020204030204" pitchFamily="34" charset="0"/>
                <a:ea typeface="Calibri" panose="020F0502020204030204" pitchFamily="34" charset="0"/>
                <a:cs typeface="Calibri" panose="020F0502020204030204" pitchFamily="34" charset="0"/>
              </a:rPr>
              <a:t>to open their eyes so that they may turn from darkness to light and from the dominion of Satan to God, that they may receive forgiveness of sins and an inheritance among those who have been sanctified by faith in Me</a:t>
            </a:r>
            <a:r>
              <a:rPr lang="en-US" sz="3400" i="1"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8141751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Acts 19:18-19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708434"/>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18 Many also of those who had believed kept coming, confessing and disclosing their practices. 19 And many of those who practiced magic brought their books together and began burning them in the sight of everyone; and they counted up the price of them and found it fifty thousand pieces of silver. </a:t>
            </a:r>
          </a:p>
        </p:txBody>
      </p:sp>
    </p:spTree>
    <p:extLst>
      <p:ext uri="{BB962C8B-B14F-4D97-AF65-F5344CB8AC3E}">
        <p14:creationId xmlns:p14="http://schemas.microsoft.com/office/powerpoint/2010/main" val="14194366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16292</TotalTime>
  <Words>1784</Words>
  <Application>Microsoft Office PowerPoint</Application>
  <PresentationFormat>Widescreen</PresentationFormat>
  <Paragraphs>77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322</cp:revision>
  <cp:lastPrinted>2020-05-22T15:03:41Z</cp:lastPrinted>
  <dcterms:created xsi:type="dcterms:W3CDTF">2019-06-22T19:37:39Z</dcterms:created>
  <dcterms:modified xsi:type="dcterms:W3CDTF">2022-10-29T19:56:37Z</dcterms:modified>
</cp:coreProperties>
</file>